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handoutMasterIdLst>
    <p:handoutMasterId r:id="rId15"/>
  </p:handoutMasterIdLst>
  <p:sldIdLst>
    <p:sldId id="694" r:id="rId5"/>
    <p:sldId id="700" r:id="rId6"/>
    <p:sldId id="696" r:id="rId7"/>
    <p:sldId id="701" r:id="rId8"/>
    <p:sldId id="674" r:id="rId9"/>
    <p:sldId id="708" r:id="rId10"/>
    <p:sldId id="706" r:id="rId11"/>
    <p:sldId id="703" r:id="rId12"/>
    <p:sldId id="707" r:id="rId13"/>
  </p:sldIdLst>
  <p:sldSz cx="12192000" cy="6858000"/>
  <p:notesSz cx="6808788" cy="9940925"/>
  <p:defaultTextStyle>
    <a:defPPr>
      <a:defRPr lang="da-DK"/>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Standardsektion" id="{0FD9C1FD-9842-43C7-A276-5BA6A16142BD}">
          <p14:sldIdLst>
            <p14:sldId id="694"/>
            <p14:sldId id="700"/>
            <p14:sldId id="696"/>
            <p14:sldId id="701"/>
            <p14:sldId id="674"/>
            <p14:sldId id="708"/>
            <p14:sldId id="706"/>
            <p14:sldId id="703"/>
            <p14:sldId id="70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D98F500-F450-46D1-FE1B-C206B719C24C}" name="Caroline Johnson" initials="CJ" userId="S::caj@moedrehjaelpen.dk::5ffe0177-a2e6-4d78-8a04-8b53673fb299" providerId="AD"/>
  <p188:author id="{D817E463-146D-B543-6657-B1EBB6F8B73A}" name="Gustav Albert Nielsen" initials="GAN" userId="S::gan@moedrehjaelpen.dk::faf19b05-2469-494b-958c-220a4fcc7258" providerId="AD"/>
  <p188:author id="{0FBE2D80-5B27-F1B6-830B-A2269512DD18}" name="Maria Norup Hertz" initials="MNH" userId="S::MNH@moedrehjaelpen.dk::37c80151-1054-45f5-96e0-23d1f3d52a4f" providerId="AD"/>
  <p188:author id="{E2F761F8-6E89-5C7C-AEB2-5819C849E683}" name="Helle Dalgaard Lauridsen" initials="HDL" userId="S::HDL@moedrehjaelpen.dk::26d09812-2253-4f43-b66e-39c325d48fb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lle Dalgaard Lauridsen" initials="HDL" lastIdx="7" clrIdx="0">
    <p:extLst>
      <p:ext uri="{19B8F6BF-5375-455C-9EA6-DF929625EA0E}">
        <p15:presenceInfo xmlns:p15="http://schemas.microsoft.com/office/powerpoint/2012/main" userId="S::HDL@moedrehjaelpen.dk::26d09812-2253-4f43-b66e-39c325d48fb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5EC"/>
    <a:srgbClr val="EEF6F2"/>
    <a:srgbClr val="E5E3E8"/>
    <a:srgbClr val="DCF2F8"/>
    <a:srgbClr val="D70A48"/>
    <a:srgbClr val="D70947"/>
    <a:srgbClr val="FCDFCF"/>
    <a:srgbClr val="ABDFEE"/>
    <a:srgbClr val="002D49"/>
    <a:srgbClr val="13B9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DDEB0D-05B6-46A7-B49F-9F8078BF290E}" v="9" dt="2024-09-09T05:51:09.758"/>
    <p1510:client id="{669BE4BC-4F83-40A1-68F2-CB7D0CC976A2}" v="2" dt="2024-09-09T06:29:59.088"/>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emlayout 2 - Marker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187" autoAdjust="0"/>
  </p:normalViewPr>
  <p:slideViewPr>
    <p:cSldViewPr snapToGrid="0">
      <p:cViewPr varScale="1">
        <p:scale>
          <a:sx n="65" d="100"/>
          <a:sy n="65" d="100"/>
        </p:scale>
        <p:origin x="180" y="66"/>
      </p:cViewPr>
      <p:guideLst>
        <p:guide orient="horz" pos="2160"/>
        <p:guide pos="3840"/>
      </p:guideLst>
    </p:cSldViewPr>
  </p:slideViewPr>
  <p:outlineViewPr>
    <p:cViewPr>
      <p:scale>
        <a:sx n="33" d="100"/>
        <a:sy n="33" d="100"/>
      </p:scale>
      <p:origin x="0" y="-21228"/>
    </p:cViewPr>
  </p:outlineViewPr>
  <p:notesTextViewPr>
    <p:cViewPr>
      <p:scale>
        <a:sx n="125" d="100"/>
        <a:sy n="125" d="100"/>
      </p:scale>
      <p:origin x="0" y="0"/>
    </p:cViewPr>
  </p:notesTextViewPr>
  <p:sorterViewPr>
    <p:cViewPr>
      <p:scale>
        <a:sx n="200" d="100"/>
        <a:sy n="200" d="100"/>
      </p:scale>
      <p:origin x="0" y="-2478"/>
    </p:cViewPr>
  </p:sorterViewPr>
  <p:notesViewPr>
    <p:cSldViewPr snapToGrid="0">
      <p:cViewPr varScale="1">
        <p:scale>
          <a:sx n="75" d="100"/>
          <a:sy n="75" d="100"/>
        </p:scale>
        <p:origin x="402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A1065456-BB29-1D38-A941-84E6D6C61F8B}"/>
              </a:ext>
            </a:extLst>
          </p:cNvPr>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da-DK"/>
          </a:p>
        </p:txBody>
      </p:sp>
      <p:sp>
        <p:nvSpPr>
          <p:cNvPr id="3" name="Pladsholder til dato 2">
            <a:extLst>
              <a:ext uri="{FF2B5EF4-FFF2-40B4-BE49-F238E27FC236}">
                <a16:creationId xmlns:a16="http://schemas.microsoft.com/office/drawing/2014/main" id="{3C6A7BB5-FADE-FF49-075C-ED359A494629}"/>
              </a:ext>
            </a:extLst>
          </p:cNvPr>
          <p:cNvSpPr>
            <a:spLocks noGrp="1"/>
          </p:cNvSpPr>
          <p:nvPr>
            <p:ph type="dt" sz="quarter" idx="1"/>
          </p:nvPr>
        </p:nvSpPr>
        <p:spPr>
          <a:xfrm>
            <a:off x="3856038" y="0"/>
            <a:ext cx="2951162" cy="498475"/>
          </a:xfrm>
          <a:prstGeom prst="rect">
            <a:avLst/>
          </a:prstGeom>
        </p:spPr>
        <p:txBody>
          <a:bodyPr vert="horz" lIns="91440" tIns="45720" rIns="91440" bIns="45720" rtlCol="0"/>
          <a:lstStyle>
            <a:lvl1pPr algn="r">
              <a:defRPr sz="1200"/>
            </a:lvl1pPr>
          </a:lstStyle>
          <a:p>
            <a:fld id="{EBADBECC-5E5E-4A9F-8AB9-F9D7A8CC90BD}" type="datetimeFigureOut">
              <a:rPr lang="da-DK" smtClean="0"/>
              <a:t>18-02-2025</a:t>
            </a:fld>
            <a:endParaRPr lang="da-DK"/>
          </a:p>
        </p:txBody>
      </p:sp>
      <p:sp>
        <p:nvSpPr>
          <p:cNvPr id="4" name="Pladsholder til sidefod 3">
            <a:extLst>
              <a:ext uri="{FF2B5EF4-FFF2-40B4-BE49-F238E27FC236}">
                <a16:creationId xmlns:a16="http://schemas.microsoft.com/office/drawing/2014/main" id="{F9E6DF12-9692-AE62-7776-6C2B880DD464}"/>
              </a:ext>
            </a:extLst>
          </p:cNvPr>
          <p:cNvSpPr>
            <a:spLocks noGrp="1"/>
          </p:cNvSpPr>
          <p:nvPr>
            <p:ph type="ftr" sz="quarter" idx="2"/>
          </p:nvPr>
        </p:nvSpPr>
        <p:spPr>
          <a:xfrm>
            <a:off x="0" y="9442450"/>
            <a:ext cx="2951163" cy="498475"/>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a:extLst>
              <a:ext uri="{FF2B5EF4-FFF2-40B4-BE49-F238E27FC236}">
                <a16:creationId xmlns:a16="http://schemas.microsoft.com/office/drawing/2014/main" id="{9F959D3B-F85B-E273-4DC7-CE1D2913F1E1}"/>
              </a:ext>
            </a:extLst>
          </p:cNvPr>
          <p:cNvSpPr>
            <a:spLocks noGrp="1"/>
          </p:cNvSpPr>
          <p:nvPr>
            <p:ph type="sldNum" sz="quarter" idx="3"/>
          </p:nvPr>
        </p:nvSpPr>
        <p:spPr>
          <a:xfrm>
            <a:off x="3856038" y="9442450"/>
            <a:ext cx="2951162" cy="498475"/>
          </a:xfrm>
          <a:prstGeom prst="rect">
            <a:avLst/>
          </a:prstGeom>
        </p:spPr>
        <p:txBody>
          <a:bodyPr vert="horz" lIns="91440" tIns="45720" rIns="91440" bIns="45720" rtlCol="0" anchor="b"/>
          <a:lstStyle>
            <a:lvl1pPr algn="r">
              <a:defRPr sz="1200"/>
            </a:lvl1pPr>
          </a:lstStyle>
          <a:p>
            <a:fld id="{79D86785-CB86-4975-8471-D7F2CE5C3E4F}" type="slidenum">
              <a:rPr lang="da-DK" smtClean="0"/>
              <a:t>‹nr.›</a:t>
            </a:fld>
            <a:endParaRPr lang="da-DK"/>
          </a:p>
        </p:txBody>
      </p:sp>
    </p:spTree>
    <p:extLst>
      <p:ext uri="{BB962C8B-B14F-4D97-AF65-F5344CB8AC3E}">
        <p14:creationId xmlns:p14="http://schemas.microsoft.com/office/powerpoint/2010/main" val="6169214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100">
                <a:latin typeface="Open Sans" panose="020B0606030504020204" pitchFamily="34" charset="0"/>
                <a:ea typeface="Open Sans" panose="020B0606030504020204" pitchFamily="34" charset="0"/>
                <a:cs typeface="Open Sans" panose="020B0606030504020204" pitchFamily="34" charset="0"/>
              </a:defRPr>
            </a:lvl1pPr>
          </a:lstStyle>
          <a:p>
            <a:endParaRPr lang="da-DK" dirty="0"/>
          </a:p>
        </p:txBody>
      </p:sp>
      <p:sp>
        <p:nvSpPr>
          <p:cNvPr id="3" name="Pladsholder til dato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100">
                <a:latin typeface="Open Sans" panose="020B0606030504020204" pitchFamily="34" charset="0"/>
                <a:ea typeface="Open Sans" panose="020B0606030504020204" pitchFamily="34" charset="0"/>
                <a:cs typeface="Open Sans" panose="020B0606030504020204" pitchFamily="34" charset="0"/>
              </a:defRPr>
            </a:lvl1pPr>
          </a:lstStyle>
          <a:p>
            <a:fld id="{4836016B-5082-4580-B631-40212E28F4CA}" type="datetimeFigureOut">
              <a:rPr lang="da-DK" smtClean="0"/>
              <a:pPr/>
              <a:t>18-02-2025</a:t>
            </a:fld>
            <a:endParaRPr lang="da-DK" dirty="0"/>
          </a:p>
        </p:txBody>
      </p:sp>
      <p:sp>
        <p:nvSpPr>
          <p:cNvPr id="4" name="Pladsholder til slidebillede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6" name="Pladsholder til sidefod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100">
                <a:latin typeface="Open Sans" panose="020B0606030504020204" pitchFamily="34" charset="0"/>
                <a:ea typeface="Open Sans" panose="020B0606030504020204" pitchFamily="34" charset="0"/>
                <a:cs typeface="Open Sans" panose="020B0606030504020204" pitchFamily="34" charset="0"/>
              </a:defRPr>
            </a:lvl1pPr>
          </a:lstStyle>
          <a:p>
            <a:endParaRPr lang="da-DK" dirty="0"/>
          </a:p>
        </p:txBody>
      </p:sp>
      <p:sp>
        <p:nvSpPr>
          <p:cNvPr id="7" name="Pladsholder til slidenumm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100">
                <a:latin typeface="Open Sans" panose="020B0606030504020204" pitchFamily="34" charset="0"/>
                <a:ea typeface="Open Sans" panose="020B0606030504020204" pitchFamily="34" charset="0"/>
                <a:cs typeface="Open Sans" panose="020B0606030504020204" pitchFamily="34" charset="0"/>
              </a:defRPr>
            </a:lvl1pPr>
          </a:lstStyle>
          <a:p>
            <a:fld id="{2B146FCA-8D1C-4061-93ED-33CE32DB5784}" type="slidenum">
              <a:rPr lang="da-DK" smtClean="0"/>
              <a:pPr/>
              <a:t>‹nr.›</a:t>
            </a:fld>
            <a:endParaRPr lang="da-DK" dirty="0"/>
          </a:p>
        </p:txBody>
      </p:sp>
    </p:spTree>
    <p:extLst>
      <p:ext uri="{BB962C8B-B14F-4D97-AF65-F5344CB8AC3E}">
        <p14:creationId xmlns:p14="http://schemas.microsoft.com/office/powerpoint/2010/main" val="16990623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914400" algn="l" defTabSz="914400" rtl="0" eaLnBrk="1" latinLnBrk="0" hangingPunct="1">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371600" algn="l" defTabSz="914400" rtl="0" eaLnBrk="1" latinLnBrk="0" hangingPunct="1">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828800" algn="l" defTabSz="914400" rtl="0" eaLnBrk="1" latinLnBrk="0" hangingPunct="1">
      <a:defRPr sz="1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31" userDrawn="1">
          <p15:clr>
            <a:srgbClr val="F26B43"/>
          </p15:clr>
        </p15:guide>
        <p15:guide id="2" pos="2144"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B146FCA-8D1C-4061-93ED-33CE32DB5784}" type="slidenum">
              <a:rPr lang="da-DK" smtClean="0"/>
              <a:pPr/>
              <a:t>1</a:t>
            </a:fld>
            <a:endParaRPr lang="da-DK" dirty="0"/>
          </a:p>
        </p:txBody>
      </p:sp>
    </p:spTree>
    <p:extLst>
      <p:ext uri="{BB962C8B-B14F-4D97-AF65-F5344CB8AC3E}">
        <p14:creationId xmlns:p14="http://schemas.microsoft.com/office/powerpoint/2010/main" val="3417333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B146FCA-8D1C-4061-93ED-33CE32DB5784}" type="slidenum">
              <a:rPr lang="da-DK" smtClean="0"/>
              <a:pPr/>
              <a:t>3</a:t>
            </a:fld>
            <a:endParaRPr lang="da-DK" dirty="0"/>
          </a:p>
        </p:txBody>
      </p:sp>
    </p:spTree>
    <p:extLst>
      <p:ext uri="{BB962C8B-B14F-4D97-AF65-F5344CB8AC3E}">
        <p14:creationId xmlns:p14="http://schemas.microsoft.com/office/powerpoint/2010/main" val="1878213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B146FCA-8D1C-4061-93ED-33CE32DB5784}" type="slidenum">
              <a:rPr lang="da-DK" smtClean="0"/>
              <a:pPr/>
              <a:t>4</a:t>
            </a:fld>
            <a:endParaRPr lang="da-DK" dirty="0"/>
          </a:p>
        </p:txBody>
      </p:sp>
    </p:spTree>
    <p:extLst>
      <p:ext uri="{BB962C8B-B14F-4D97-AF65-F5344CB8AC3E}">
        <p14:creationId xmlns:p14="http://schemas.microsoft.com/office/powerpoint/2010/main" val="825204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a:xfrm>
            <a:off x="423863" y="1243013"/>
            <a:ext cx="5961062" cy="3354387"/>
          </a:xfrm>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B146FCA-8D1C-4061-93ED-33CE32DB5784}" type="slidenum">
              <a:rPr lang="da-DK" smtClean="0"/>
              <a:t>5</a:t>
            </a:fld>
            <a:endParaRPr lang="da-DK"/>
          </a:p>
        </p:txBody>
      </p:sp>
    </p:spTree>
    <p:extLst>
      <p:ext uri="{BB962C8B-B14F-4D97-AF65-F5344CB8AC3E}">
        <p14:creationId xmlns:p14="http://schemas.microsoft.com/office/powerpoint/2010/main" val="3859271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nSpc>
                <a:spcPts val="1400"/>
              </a:lnSpc>
            </a:pPr>
            <a:r>
              <a:rPr lang="da-DK" sz="1800" dirty="0">
                <a:effectLst/>
                <a:latin typeface="Open Sans" panose="020B0606030504020204" pitchFamily="34" charset="0"/>
                <a:ea typeface="Times New Roman" panose="02020603050405020304" pitchFamily="18" charset="0"/>
              </a:rPr>
              <a:t>Det betyder, at lokalforeninger fortsat kan samarbejde med eksterne lokale aktører eller bruge frivillige med relevante faglige kompetencer som fx:</a:t>
            </a:r>
          </a:p>
          <a:p>
            <a:pPr marL="342900" lvl="0" indent="-342900">
              <a:lnSpc>
                <a:spcPts val="1400"/>
              </a:lnSpc>
              <a:buFont typeface="Symbol" panose="05050102010706020507" pitchFamily="18" charset="2"/>
              <a:buChar char=""/>
            </a:pPr>
            <a:r>
              <a:rPr lang="da-DK" sz="1800" dirty="0">
                <a:effectLst/>
                <a:latin typeface="Open Sans" panose="020B0606030504020204" pitchFamily="34" charset="0"/>
                <a:ea typeface="Times New Roman" panose="02020603050405020304" pitchFamily="18" charset="0"/>
              </a:rPr>
              <a:t>sundhedsfaglige vejledning med sundhedsplejer eller jordemødre (fx oplæg i en babycafé fra sundhedsplejen inden for sundhedsplejens fagområde)</a:t>
            </a:r>
          </a:p>
          <a:p>
            <a:pPr marL="342900" lvl="0" indent="-342900">
              <a:lnSpc>
                <a:spcPts val="1400"/>
              </a:lnSpc>
              <a:buFont typeface="Symbol" panose="05050102010706020507" pitchFamily="18" charset="2"/>
              <a:buChar char=""/>
            </a:pPr>
            <a:r>
              <a:rPr lang="da-DK" sz="1800" dirty="0">
                <a:effectLst/>
                <a:latin typeface="Open Sans" panose="020B0606030504020204" pitchFamily="34" charset="0"/>
                <a:ea typeface="Times New Roman" panose="02020603050405020304" pitchFamily="18" charset="0"/>
              </a:rPr>
              <a:t>sundhedsfaglig vejledning (fx førstehjælpskurser med ekstern faglig aktør)</a:t>
            </a:r>
          </a:p>
          <a:p>
            <a:pPr marL="342900" lvl="0" indent="-342900">
              <a:lnSpc>
                <a:spcPts val="1400"/>
              </a:lnSpc>
              <a:buFont typeface="Symbol" panose="05050102010706020507" pitchFamily="18" charset="2"/>
              <a:buChar char=""/>
            </a:pPr>
            <a:r>
              <a:rPr lang="da-DK" sz="1800" dirty="0">
                <a:effectLst/>
                <a:latin typeface="Open Sans" panose="020B0606030504020204" pitchFamily="34" charset="0"/>
                <a:ea typeface="Times New Roman" panose="02020603050405020304" pitchFamily="18" charset="0"/>
              </a:rPr>
              <a:t>leg- og bevægelsesaktiviteter med eksterne aktører</a:t>
            </a:r>
          </a:p>
          <a:p>
            <a:pPr marL="342900" lvl="0" indent="-342900">
              <a:lnSpc>
                <a:spcPts val="1400"/>
              </a:lnSpc>
              <a:buFont typeface="Symbol" panose="05050102010706020507" pitchFamily="18" charset="2"/>
              <a:buChar char=""/>
            </a:pPr>
            <a:r>
              <a:rPr lang="da-DK" sz="1800" dirty="0">
                <a:effectLst/>
                <a:latin typeface="Open Sans" panose="020B0606030504020204" pitchFamily="34" charset="0"/>
                <a:ea typeface="Times New Roman" panose="02020603050405020304" pitchFamily="18" charset="0"/>
              </a:rPr>
              <a:t>pædagogiske kompetencer til understøttelse af aktiviteter</a:t>
            </a:r>
          </a:p>
          <a:p>
            <a:pPr marL="342900" lvl="0" indent="-342900">
              <a:lnSpc>
                <a:spcPts val="1400"/>
              </a:lnSpc>
              <a:buFont typeface="Symbol" panose="05050102010706020507" pitchFamily="18" charset="2"/>
              <a:buChar char=""/>
            </a:pPr>
            <a:r>
              <a:rPr lang="da-DK" sz="1800" dirty="0">
                <a:effectLst/>
                <a:latin typeface="Open Sans" panose="020B0606030504020204" pitchFamily="34" charset="0"/>
                <a:ea typeface="Times New Roman" panose="02020603050405020304" pitchFamily="18" charset="0"/>
              </a:rPr>
              <a:t>formidling af viden om lokalforeningens aktiviteter til eksterne aktører (fx samarbejde med Familieafdelingen om at tilbyde oplevelsesture, julehjælp mm. til de familier, som Familieafdelingen er i kontakt med)</a:t>
            </a:r>
          </a:p>
          <a:p>
            <a:pPr marL="342900" lvl="0" indent="-342900">
              <a:lnSpc>
                <a:spcPts val="1400"/>
              </a:lnSpc>
              <a:buFont typeface="Symbol" panose="05050102010706020507" pitchFamily="18" charset="2"/>
              <a:buChar char=""/>
            </a:pPr>
            <a:r>
              <a:rPr lang="da-DK" sz="1800" dirty="0">
                <a:effectLst/>
                <a:latin typeface="Open Sans" panose="020B0606030504020204" pitchFamily="34" charset="0"/>
                <a:ea typeface="Times New Roman" panose="02020603050405020304" pitchFamily="18" charset="0"/>
              </a:rPr>
              <a:t>formidling og uddeling af babystartpaller</a:t>
            </a:r>
          </a:p>
          <a:p>
            <a:endParaRPr lang="da-DK" dirty="0"/>
          </a:p>
        </p:txBody>
      </p:sp>
      <p:sp>
        <p:nvSpPr>
          <p:cNvPr id="4" name="Pladsholder til slidenummer 3"/>
          <p:cNvSpPr>
            <a:spLocks noGrp="1"/>
          </p:cNvSpPr>
          <p:nvPr>
            <p:ph type="sldNum" sz="quarter" idx="5"/>
          </p:nvPr>
        </p:nvSpPr>
        <p:spPr/>
        <p:txBody>
          <a:bodyPr/>
          <a:lstStyle/>
          <a:p>
            <a:fld id="{2B146FCA-8D1C-4061-93ED-33CE32DB5784}" type="slidenum">
              <a:rPr lang="da-DK" smtClean="0"/>
              <a:pPr/>
              <a:t>6</a:t>
            </a:fld>
            <a:endParaRPr lang="da-DK" dirty="0"/>
          </a:p>
        </p:txBody>
      </p:sp>
    </p:spTree>
    <p:extLst>
      <p:ext uri="{BB962C8B-B14F-4D97-AF65-F5344CB8AC3E}">
        <p14:creationId xmlns:p14="http://schemas.microsoft.com/office/powerpoint/2010/main" val="34851255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B146FCA-8D1C-4061-93ED-33CE32DB5784}" type="slidenum">
              <a:rPr lang="da-DK" smtClean="0"/>
              <a:pPr/>
              <a:t>7</a:t>
            </a:fld>
            <a:endParaRPr lang="da-DK" dirty="0"/>
          </a:p>
        </p:txBody>
      </p:sp>
    </p:spTree>
    <p:extLst>
      <p:ext uri="{BB962C8B-B14F-4D97-AF65-F5344CB8AC3E}">
        <p14:creationId xmlns:p14="http://schemas.microsoft.com/office/powerpoint/2010/main" val="3163999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Her vil lokalforeningen ofte være en del af partnerskabet ift. understøtte/supplere indsatserne med lokalforeningens aktiviteter eller ved at frivillige indgår som hjælpere i indsatsen (fx cafévært).</a:t>
            </a:r>
          </a:p>
          <a:p>
            <a:endParaRPr lang="da-DK" dirty="0"/>
          </a:p>
        </p:txBody>
      </p:sp>
      <p:sp>
        <p:nvSpPr>
          <p:cNvPr id="4" name="Pladsholder til slidenummer 3"/>
          <p:cNvSpPr>
            <a:spLocks noGrp="1"/>
          </p:cNvSpPr>
          <p:nvPr>
            <p:ph type="sldNum" sz="quarter" idx="5"/>
          </p:nvPr>
        </p:nvSpPr>
        <p:spPr/>
        <p:txBody>
          <a:bodyPr/>
          <a:lstStyle/>
          <a:p>
            <a:fld id="{2B146FCA-8D1C-4061-93ED-33CE32DB5784}" type="slidenum">
              <a:rPr lang="da-DK" smtClean="0"/>
              <a:pPr/>
              <a:t>8</a:t>
            </a:fld>
            <a:endParaRPr lang="da-DK" dirty="0"/>
          </a:p>
        </p:txBody>
      </p:sp>
    </p:spTree>
    <p:extLst>
      <p:ext uri="{BB962C8B-B14F-4D97-AF65-F5344CB8AC3E}">
        <p14:creationId xmlns:p14="http://schemas.microsoft.com/office/powerpoint/2010/main" val="906343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nSpc>
                <a:spcPts val="1400"/>
              </a:lnSpc>
            </a:pPr>
            <a:r>
              <a:rPr lang="da-DK" sz="1000" dirty="0">
                <a:effectLst/>
                <a:latin typeface="Open Sans" panose="020B0606030504020204" pitchFamily="34" charset="0"/>
                <a:ea typeface="Times New Roman" panose="02020603050405020304" pitchFamily="18" charset="0"/>
              </a:rPr>
              <a:t>Lokalforeningen skal være særlig opmærksomme på at skabe klare aftaler og rammer i samarbejder som: </a:t>
            </a:r>
          </a:p>
          <a:p>
            <a:pPr marL="342900" lvl="0" indent="-342900">
              <a:lnSpc>
                <a:spcPts val="1400"/>
              </a:lnSpc>
              <a:buFont typeface="Symbol" panose="05050102010706020507" pitchFamily="18" charset="2"/>
              <a:buChar char=""/>
            </a:pPr>
            <a:r>
              <a:rPr lang="da-DK" sz="1000" dirty="0">
                <a:effectLst/>
                <a:latin typeface="Open Sans" panose="020B0606030504020204" pitchFamily="34" charset="0"/>
                <a:ea typeface="Times New Roman" panose="02020603050405020304" pitchFamily="18" charset="0"/>
              </a:rPr>
              <a:t>Familieambulatoriet, hvor lokalforening stiller frivillige caféværter/omsorgspersoner til rådighed i gruppeforløb varetaget af familieambulatoriets medarbejdere. </a:t>
            </a:r>
          </a:p>
          <a:p>
            <a:pPr marL="342900" lvl="0" indent="-342900">
              <a:lnSpc>
                <a:spcPts val="1400"/>
              </a:lnSpc>
              <a:buFont typeface="Symbol" panose="05050102010706020507" pitchFamily="18" charset="2"/>
              <a:buChar char=""/>
            </a:pPr>
            <a:r>
              <a:rPr lang="da-DK" sz="1000" dirty="0">
                <a:effectLst/>
                <a:latin typeface="Open Sans" panose="020B0606030504020204" pitchFamily="34" charset="0"/>
                <a:ea typeface="Times New Roman" panose="02020603050405020304" pitchFamily="18" charset="0"/>
              </a:rPr>
              <a:t>Sundhedspleje, hvor frivillige passer børn, mens mor er i behandlingsforløb for fx efterfødselsreaktion</a:t>
            </a:r>
          </a:p>
          <a:p>
            <a:pPr marL="342900" lvl="0" indent="-342900">
              <a:lnSpc>
                <a:spcPts val="1400"/>
              </a:lnSpc>
              <a:buFont typeface="Symbol" panose="05050102010706020507" pitchFamily="18" charset="2"/>
              <a:buChar char=""/>
            </a:pPr>
            <a:r>
              <a:rPr lang="da-DK" sz="1000" dirty="0">
                <a:effectLst/>
                <a:latin typeface="Open Sans" panose="020B0606030504020204" pitchFamily="34" charset="0"/>
                <a:ea typeface="Times New Roman" panose="02020603050405020304" pitchFamily="18" charset="0"/>
              </a:rPr>
              <a:t>Samarbejde med Familiehuse</a:t>
            </a:r>
          </a:p>
          <a:p>
            <a:endParaRPr lang="da-DK" dirty="0"/>
          </a:p>
        </p:txBody>
      </p:sp>
      <p:sp>
        <p:nvSpPr>
          <p:cNvPr id="4" name="Pladsholder til slidenummer 3"/>
          <p:cNvSpPr>
            <a:spLocks noGrp="1"/>
          </p:cNvSpPr>
          <p:nvPr>
            <p:ph type="sldNum" sz="quarter" idx="5"/>
          </p:nvPr>
        </p:nvSpPr>
        <p:spPr/>
        <p:txBody>
          <a:bodyPr/>
          <a:lstStyle/>
          <a:p>
            <a:fld id="{2B146FCA-8D1C-4061-93ED-33CE32DB5784}" type="slidenum">
              <a:rPr lang="da-DK" smtClean="0"/>
              <a:pPr/>
              <a:t>9</a:t>
            </a:fld>
            <a:endParaRPr lang="da-DK" dirty="0"/>
          </a:p>
        </p:txBody>
      </p:sp>
    </p:spTree>
    <p:extLst>
      <p:ext uri="{BB962C8B-B14F-4D97-AF65-F5344CB8AC3E}">
        <p14:creationId xmlns:p14="http://schemas.microsoft.com/office/powerpoint/2010/main" val="42343043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Rød">
    <p:bg>
      <p:bgPr>
        <a:solidFill>
          <a:schemeClr val="accent1"/>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20208" y="2057400"/>
            <a:ext cx="10953430" cy="1371601"/>
          </a:xfrm>
        </p:spPr>
        <p:txBody>
          <a:bodyPr>
            <a:noAutofit/>
          </a:bodyPr>
          <a:lstStyle>
            <a:lvl1pPr>
              <a:lnSpc>
                <a:spcPct val="110000"/>
              </a:lnSpc>
              <a:defRPr sz="4000">
                <a:solidFill>
                  <a:schemeClr val="bg1"/>
                </a:solidFill>
                <a:latin typeface="Open Sans ExtraBold" panose="020F0502020204030204" pitchFamily="34" charset="0"/>
                <a:ea typeface="Open Sans ExtraBold" panose="020F0502020204030204" pitchFamily="34" charset="0"/>
                <a:cs typeface="Open Sans ExtraBold" panose="020F0502020204030204" pitchFamily="34" charset="0"/>
              </a:defRPr>
            </a:lvl1pPr>
          </a:lstStyle>
          <a:p>
            <a:r>
              <a:rPr lang="da-DK"/>
              <a:t>Klik for at redigere titeltypografien i masteren</a:t>
            </a:r>
            <a:endParaRPr lang="da-DK" dirty="0"/>
          </a:p>
        </p:txBody>
      </p:sp>
      <p:sp>
        <p:nvSpPr>
          <p:cNvPr id="3" name="Undertitel 2"/>
          <p:cNvSpPr>
            <a:spLocks noGrp="1"/>
          </p:cNvSpPr>
          <p:nvPr>
            <p:ph type="subTitle" idx="1"/>
          </p:nvPr>
        </p:nvSpPr>
        <p:spPr>
          <a:xfrm>
            <a:off x="620208" y="3440907"/>
            <a:ext cx="10953430" cy="1371601"/>
          </a:xfrm>
        </p:spPr>
        <p:txBody>
          <a:bodyPr>
            <a:normAutofit/>
          </a:bodyPr>
          <a:lstStyle>
            <a:lvl1pPr marL="0" indent="0" algn="l">
              <a:lnSpc>
                <a:spcPct val="150000"/>
              </a:lnSpc>
              <a:buNone/>
              <a:defRPr sz="25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da-DK" dirty="0"/>
          </a:p>
        </p:txBody>
      </p:sp>
      <p:pic>
        <p:nvPicPr>
          <p:cNvPr id="4" name="Billede 3" descr="Et billede, der indeholder Font/skrifttype, tekst, Grafik, logo&#10;&#10;Automatisk genereret beskrivelse">
            <a:extLst>
              <a:ext uri="{FF2B5EF4-FFF2-40B4-BE49-F238E27FC236}">
                <a16:creationId xmlns:a16="http://schemas.microsoft.com/office/drawing/2014/main" id="{E5BA8F6B-67F6-1F59-667B-0CE51E3288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04628" y="6291737"/>
            <a:ext cx="1169010" cy="295758"/>
          </a:xfrm>
          <a:prstGeom prst="rect">
            <a:avLst/>
          </a:prstGeom>
        </p:spPr>
      </p:pic>
    </p:spTree>
    <p:extLst>
      <p:ext uri="{BB962C8B-B14F-4D97-AF65-F5344CB8AC3E}">
        <p14:creationId xmlns:p14="http://schemas.microsoft.com/office/powerpoint/2010/main" val="2731504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Slide med to spalter">
    <p:spTree>
      <p:nvGrpSpPr>
        <p:cNvPr id="1" name=""/>
        <p:cNvGrpSpPr/>
        <p:nvPr/>
      </p:nvGrpSpPr>
      <p:grpSpPr>
        <a:xfrm>
          <a:off x="0" y="0"/>
          <a:ext cx="0" cy="0"/>
          <a:chOff x="0" y="0"/>
          <a:chExt cx="0" cy="0"/>
        </a:xfrm>
      </p:grpSpPr>
      <p:sp>
        <p:nvSpPr>
          <p:cNvPr id="2" name="Titel 1"/>
          <p:cNvSpPr>
            <a:spLocks noGrp="1"/>
          </p:cNvSpPr>
          <p:nvPr>
            <p:ph type="title"/>
          </p:nvPr>
        </p:nvSpPr>
        <p:spPr>
          <a:xfrm>
            <a:off x="604807" y="677561"/>
            <a:ext cx="10982386" cy="684514"/>
          </a:xfrm>
        </p:spPr>
        <p:txBody>
          <a:bodyPr/>
          <a:lstStyle>
            <a:lvl1pPr>
              <a:defRPr>
                <a:solidFill>
                  <a:schemeClr val="accent1"/>
                </a:solidFill>
              </a:defRPr>
            </a:lvl1pPr>
          </a:lstStyle>
          <a:p>
            <a:r>
              <a:rPr lang="da-DK"/>
              <a:t>Klik for at redigere titeltypografien i masteren</a:t>
            </a:r>
            <a:endParaRPr lang="da-DK" dirty="0"/>
          </a:p>
        </p:txBody>
      </p:sp>
      <p:sp>
        <p:nvSpPr>
          <p:cNvPr id="3" name="Pladsholder til indhold 2"/>
          <p:cNvSpPr>
            <a:spLocks noGrp="1"/>
          </p:cNvSpPr>
          <p:nvPr>
            <p:ph sz="half" idx="1"/>
          </p:nvPr>
        </p:nvSpPr>
        <p:spPr>
          <a:xfrm>
            <a:off x="604806" y="1704973"/>
            <a:ext cx="5138767" cy="4127656"/>
          </a:xfrm>
        </p:spPr>
        <p:txBody>
          <a:bodyPr>
            <a:normAutofit/>
          </a:bodyPr>
          <a:lstStyle>
            <a:lvl1pPr marL="180000">
              <a:lnSpc>
                <a:spcPct val="100000"/>
              </a:lnSpc>
              <a:spcAft>
                <a:spcPts val="1200"/>
              </a:spcAft>
              <a:defRPr sz="2000"/>
            </a:lvl1pPr>
            <a:lvl2pPr marL="180000">
              <a:lnSpc>
                <a:spcPct val="100000"/>
              </a:lnSpc>
              <a:spcAft>
                <a:spcPts val="1200"/>
              </a:spcAft>
              <a:defRPr sz="2000"/>
            </a:lvl2pPr>
            <a:lvl3pPr marL="180000">
              <a:lnSpc>
                <a:spcPct val="100000"/>
              </a:lnSpc>
              <a:spcAft>
                <a:spcPts val="1200"/>
              </a:spcAft>
              <a:defRPr sz="2000"/>
            </a:lvl3pPr>
            <a:lvl4pPr marL="180000">
              <a:lnSpc>
                <a:spcPct val="100000"/>
              </a:lnSpc>
              <a:spcAft>
                <a:spcPts val="1200"/>
              </a:spcAft>
              <a:defRPr sz="2000"/>
            </a:lvl4pPr>
            <a:lvl5pPr marL="180000">
              <a:lnSpc>
                <a:spcPct val="100000"/>
              </a:lnSpc>
              <a:spcAft>
                <a:spcPts val="1200"/>
              </a:spcAft>
              <a:defRPr sz="20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indhold 3"/>
          <p:cNvSpPr>
            <a:spLocks noGrp="1"/>
          </p:cNvSpPr>
          <p:nvPr>
            <p:ph sz="half" idx="2"/>
          </p:nvPr>
        </p:nvSpPr>
        <p:spPr>
          <a:xfrm>
            <a:off x="6448425" y="1733547"/>
            <a:ext cx="5138768" cy="4127656"/>
          </a:xfrm>
        </p:spPr>
        <p:txBody>
          <a:bodyPr>
            <a:normAutofit/>
          </a:bodyPr>
          <a:lstStyle>
            <a:lvl1pPr marL="180000">
              <a:lnSpc>
                <a:spcPct val="100000"/>
              </a:lnSpc>
              <a:spcAft>
                <a:spcPts val="1200"/>
              </a:spcAft>
              <a:defRPr sz="2000"/>
            </a:lvl1pPr>
            <a:lvl2pPr marL="180000">
              <a:lnSpc>
                <a:spcPct val="100000"/>
              </a:lnSpc>
              <a:spcAft>
                <a:spcPts val="1200"/>
              </a:spcAft>
              <a:defRPr sz="2000"/>
            </a:lvl2pPr>
            <a:lvl3pPr marL="180000">
              <a:lnSpc>
                <a:spcPct val="100000"/>
              </a:lnSpc>
              <a:spcAft>
                <a:spcPts val="1200"/>
              </a:spcAft>
              <a:defRPr sz="2000"/>
            </a:lvl3pPr>
            <a:lvl4pPr marL="180000">
              <a:lnSpc>
                <a:spcPct val="100000"/>
              </a:lnSpc>
              <a:spcAft>
                <a:spcPts val="1200"/>
              </a:spcAft>
              <a:defRPr sz="2000"/>
            </a:lvl4pPr>
            <a:lvl5pPr marL="180000">
              <a:lnSpc>
                <a:spcPct val="100000"/>
              </a:lnSpc>
              <a:spcAft>
                <a:spcPts val="1200"/>
              </a:spcAft>
              <a:defRPr sz="20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pic>
        <p:nvPicPr>
          <p:cNvPr id="5" name="Grafik 4">
            <a:extLst>
              <a:ext uri="{FF2B5EF4-FFF2-40B4-BE49-F238E27FC236}">
                <a16:creationId xmlns:a16="http://schemas.microsoft.com/office/drawing/2014/main" id="{0CEB46F9-4373-612E-1AAC-3DCEEF424E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6893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lide med titel">
    <p:spTree>
      <p:nvGrpSpPr>
        <p:cNvPr id="1" name=""/>
        <p:cNvGrpSpPr/>
        <p:nvPr/>
      </p:nvGrpSpPr>
      <p:grpSpPr>
        <a:xfrm>
          <a:off x="0" y="0"/>
          <a:ext cx="0" cy="0"/>
          <a:chOff x="0" y="0"/>
          <a:chExt cx="0" cy="0"/>
        </a:xfrm>
      </p:grpSpPr>
      <p:sp>
        <p:nvSpPr>
          <p:cNvPr id="2" name="Titel 1"/>
          <p:cNvSpPr>
            <a:spLocks noGrp="1"/>
          </p:cNvSpPr>
          <p:nvPr>
            <p:ph type="title"/>
          </p:nvPr>
        </p:nvSpPr>
        <p:spPr>
          <a:xfrm>
            <a:off x="604807" y="690801"/>
            <a:ext cx="10982386" cy="677205"/>
          </a:xfrm>
        </p:spPr>
        <p:txBody>
          <a:bodyPr/>
          <a:lstStyle>
            <a:lvl1pPr>
              <a:defRPr>
                <a:solidFill>
                  <a:schemeClr val="accent1"/>
                </a:solidFill>
              </a:defRPr>
            </a:lvl1pPr>
          </a:lstStyle>
          <a:p>
            <a:r>
              <a:rPr lang="da-DK"/>
              <a:t>Klik for at redigere titeltypografien i masteren</a:t>
            </a:r>
            <a:endParaRPr lang="da-DK" dirty="0"/>
          </a:p>
        </p:txBody>
      </p:sp>
      <p:pic>
        <p:nvPicPr>
          <p:cNvPr id="3" name="Grafik 2">
            <a:extLst>
              <a:ext uri="{FF2B5EF4-FFF2-40B4-BE49-F238E27FC236}">
                <a16:creationId xmlns:a16="http://schemas.microsoft.com/office/drawing/2014/main" id="{9BA95B1D-9201-4EFC-F65E-A01C77EEDB2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1756448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67424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lide blå">
    <p:bg>
      <p:bgPr>
        <a:solidFill>
          <a:schemeClr val="tx2"/>
        </a:solidFill>
        <a:effectLst/>
      </p:bgPr>
    </p:bg>
    <p:spTree>
      <p:nvGrpSpPr>
        <p:cNvPr id="1" name=""/>
        <p:cNvGrpSpPr/>
        <p:nvPr/>
      </p:nvGrpSpPr>
      <p:grpSpPr>
        <a:xfrm>
          <a:off x="0" y="0"/>
          <a:ext cx="0" cy="0"/>
          <a:chOff x="0" y="0"/>
          <a:chExt cx="0" cy="0"/>
        </a:xfrm>
      </p:grpSpPr>
      <p:sp>
        <p:nvSpPr>
          <p:cNvPr id="12" name="Titel 1">
            <a:extLst>
              <a:ext uri="{FF2B5EF4-FFF2-40B4-BE49-F238E27FC236}">
                <a16:creationId xmlns:a16="http://schemas.microsoft.com/office/drawing/2014/main" id="{CB1AB479-249E-0837-C8FA-AD6101B7918A}"/>
              </a:ext>
            </a:extLst>
          </p:cNvPr>
          <p:cNvSpPr>
            <a:spLocks noGrp="1"/>
          </p:cNvSpPr>
          <p:nvPr>
            <p:ph type="ctrTitle"/>
          </p:nvPr>
        </p:nvSpPr>
        <p:spPr>
          <a:xfrm>
            <a:off x="620207" y="2047875"/>
            <a:ext cx="10953429" cy="1381126"/>
          </a:xfrm>
        </p:spPr>
        <p:txBody>
          <a:bodyPr>
            <a:noAutofit/>
          </a:bodyPr>
          <a:lstStyle>
            <a:lvl1pPr>
              <a:lnSpc>
                <a:spcPct val="110000"/>
              </a:lnSpc>
              <a:defRPr sz="4000">
                <a:solidFill>
                  <a:schemeClr val="bg1"/>
                </a:solidFill>
                <a:latin typeface="Open Sans ExtraBold" panose="020F0502020204030204" pitchFamily="34" charset="0"/>
                <a:ea typeface="Open Sans ExtraBold" panose="020F0502020204030204" pitchFamily="34" charset="0"/>
                <a:cs typeface="Open Sans ExtraBold" panose="020F0502020204030204" pitchFamily="34" charset="0"/>
              </a:defRPr>
            </a:lvl1pPr>
          </a:lstStyle>
          <a:p>
            <a:r>
              <a:rPr lang="da-DK"/>
              <a:t>Klik for at redigere titeltypografien i masteren</a:t>
            </a:r>
            <a:endParaRPr lang="da-DK" dirty="0"/>
          </a:p>
        </p:txBody>
      </p:sp>
      <p:sp>
        <p:nvSpPr>
          <p:cNvPr id="13" name="Undertitel 2">
            <a:extLst>
              <a:ext uri="{FF2B5EF4-FFF2-40B4-BE49-F238E27FC236}">
                <a16:creationId xmlns:a16="http://schemas.microsoft.com/office/drawing/2014/main" id="{4AF3C9F6-FE0A-45AD-757D-A9E4644A6940}"/>
              </a:ext>
            </a:extLst>
          </p:cNvPr>
          <p:cNvSpPr>
            <a:spLocks noGrp="1"/>
          </p:cNvSpPr>
          <p:nvPr>
            <p:ph type="subTitle" idx="1"/>
          </p:nvPr>
        </p:nvSpPr>
        <p:spPr>
          <a:xfrm>
            <a:off x="620208" y="3440908"/>
            <a:ext cx="10953430" cy="1381126"/>
          </a:xfrm>
        </p:spPr>
        <p:txBody>
          <a:bodyPr>
            <a:normAutofit/>
          </a:bodyPr>
          <a:lstStyle>
            <a:lvl1pPr marL="0" indent="0" algn="l">
              <a:lnSpc>
                <a:spcPct val="150000"/>
              </a:lnSpc>
              <a:buNone/>
              <a:defRPr sz="25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da-DK" dirty="0"/>
          </a:p>
        </p:txBody>
      </p:sp>
      <p:pic>
        <p:nvPicPr>
          <p:cNvPr id="2" name="Billede 1" descr="Et billede, der indeholder Font/skrifttype, tekst, Grafik, logo&#10;&#10;Automatisk genereret beskrivelse">
            <a:extLst>
              <a:ext uri="{FF2B5EF4-FFF2-40B4-BE49-F238E27FC236}">
                <a16:creationId xmlns:a16="http://schemas.microsoft.com/office/drawing/2014/main" id="{8FC957A0-7A78-429D-9741-5E33064340F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04628" y="6291737"/>
            <a:ext cx="1169010" cy="295758"/>
          </a:xfrm>
          <a:prstGeom prst="rect">
            <a:avLst/>
          </a:prstGeom>
        </p:spPr>
      </p:pic>
    </p:spTree>
    <p:extLst>
      <p:ext uri="{BB962C8B-B14F-4D97-AF65-F5344CB8AC3E}">
        <p14:creationId xmlns:p14="http://schemas.microsoft.com/office/powerpoint/2010/main" val="233534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Skiller_hvid_titel">
    <p:spTree>
      <p:nvGrpSpPr>
        <p:cNvPr id="1" name=""/>
        <p:cNvGrpSpPr/>
        <p:nvPr/>
      </p:nvGrpSpPr>
      <p:grpSpPr>
        <a:xfrm>
          <a:off x="0" y="0"/>
          <a:ext cx="0" cy="0"/>
          <a:chOff x="0" y="0"/>
          <a:chExt cx="0" cy="0"/>
        </a:xfrm>
      </p:grpSpPr>
      <p:sp>
        <p:nvSpPr>
          <p:cNvPr id="2" name="Titel 1"/>
          <p:cNvSpPr>
            <a:spLocks noGrp="1"/>
          </p:cNvSpPr>
          <p:nvPr>
            <p:ph type="title"/>
          </p:nvPr>
        </p:nvSpPr>
        <p:spPr>
          <a:xfrm>
            <a:off x="1296140" y="2059619"/>
            <a:ext cx="9596761" cy="2734323"/>
          </a:xfrm>
        </p:spPr>
        <p:txBody>
          <a:bodyPr anchor="ctr"/>
          <a:lstStyle>
            <a:lvl1pPr algn="ctr">
              <a:defRPr sz="6000">
                <a:solidFill>
                  <a:schemeClr val="accent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r>
              <a:rPr lang="da-DK"/>
              <a:t>Klik for at redigere titeltypografien i masteren</a:t>
            </a:r>
            <a:endParaRPr lang="da-DK" dirty="0"/>
          </a:p>
        </p:txBody>
      </p:sp>
      <p:pic>
        <p:nvPicPr>
          <p:cNvPr id="3" name="Grafik 2">
            <a:extLst>
              <a:ext uri="{FF2B5EF4-FFF2-40B4-BE49-F238E27FC236}">
                <a16:creationId xmlns:a16="http://schemas.microsoft.com/office/drawing/2014/main" id="{B5E8E848-38C6-AEFB-4CEC-DA60D5CAA6E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1585521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killer_blå_titel">
    <p:bg>
      <p:bgPr>
        <a:solidFill>
          <a:schemeClr val="accent3"/>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296140" y="2059619"/>
            <a:ext cx="9596761" cy="2734323"/>
          </a:xfrm>
        </p:spPr>
        <p:txBody>
          <a:bodyPr anchor="ctr"/>
          <a:lstStyle>
            <a:lvl1pPr algn="ctr">
              <a:defRPr sz="60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r>
              <a:rPr lang="da-DK"/>
              <a:t>Klik for at redigere titeltypografien i masteren</a:t>
            </a:r>
            <a:endParaRPr lang="da-DK" dirty="0"/>
          </a:p>
        </p:txBody>
      </p:sp>
      <p:pic>
        <p:nvPicPr>
          <p:cNvPr id="9" name="Billede 8" descr="Et billede, der indeholder Font/skrifttype, tekst, Grafik, logo&#10;&#10;Automatisk genereret beskrivelse">
            <a:extLst>
              <a:ext uri="{FF2B5EF4-FFF2-40B4-BE49-F238E27FC236}">
                <a16:creationId xmlns:a16="http://schemas.microsoft.com/office/drawing/2014/main" id="{5C9F0FC0-4FD6-FEFE-1BF7-E8AAFBD4BF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04628" y="6291737"/>
            <a:ext cx="1169010" cy="295758"/>
          </a:xfrm>
          <a:prstGeom prst="rect">
            <a:avLst/>
          </a:prstGeom>
        </p:spPr>
      </p:pic>
    </p:spTree>
    <p:extLst>
      <p:ext uri="{BB962C8B-B14F-4D97-AF65-F5344CB8AC3E}">
        <p14:creationId xmlns:p14="http://schemas.microsoft.com/office/powerpoint/2010/main" val="287901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killer_rød_titel">
    <p:bg>
      <p:bgPr>
        <a:solidFill>
          <a:schemeClr val="accent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296140" y="2059619"/>
            <a:ext cx="9596761" cy="2734323"/>
          </a:xfrm>
        </p:spPr>
        <p:txBody>
          <a:bodyPr anchor="ctr"/>
          <a:lstStyle>
            <a:lvl1pPr algn="ctr">
              <a:defRPr sz="60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r>
              <a:rPr lang="da-DK"/>
              <a:t>Klik for at redigere titeltypografien i masteren</a:t>
            </a:r>
            <a:endParaRPr lang="da-DK" dirty="0"/>
          </a:p>
        </p:txBody>
      </p:sp>
      <p:pic>
        <p:nvPicPr>
          <p:cNvPr id="4" name="Billede 3" descr="Et billede, der indeholder Font/skrifttype, tekst, Grafik, logo&#10;&#10;Automatisk genereret beskrivelse">
            <a:extLst>
              <a:ext uri="{FF2B5EF4-FFF2-40B4-BE49-F238E27FC236}">
                <a16:creationId xmlns:a16="http://schemas.microsoft.com/office/drawing/2014/main" id="{F2FA4A83-B700-1B33-7E5C-E8960026161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04628" y="6291737"/>
            <a:ext cx="1169010" cy="295758"/>
          </a:xfrm>
          <a:prstGeom prst="rect">
            <a:avLst/>
          </a:prstGeom>
        </p:spPr>
      </p:pic>
    </p:spTree>
    <p:extLst>
      <p:ext uri="{BB962C8B-B14F-4D97-AF65-F5344CB8AC3E}">
        <p14:creationId xmlns:p14="http://schemas.microsoft.com/office/powerpoint/2010/main" val="1770313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Almindelig slide">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04808" y="709296"/>
            <a:ext cx="10982385" cy="652779"/>
          </a:xfrm>
        </p:spPr>
        <p:txBody>
          <a:bodyPr/>
          <a:lstStyle>
            <a:lvl1pPr>
              <a:defRPr sz="2800">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da-DK"/>
              <a:t>Klik for at redigere titeltypografien i masteren</a:t>
            </a:r>
            <a:endParaRPr lang="da-DK" dirty="0"/>
          </a:p>
        </p:txBody>
      </p:sp>
      <p:sp>
        <p:nvSpPr>
          <p:cNvPr id="3" name="Pladsholder til indhold 2"/>
          <p:cNvSpPr>
            <a:spLocks noGrp="1"/>
          </p:cNvSpPr>
          <p:nvPr>
            <p:ph idx="1"/>
          </p:nvPr>
        </p:nvSpPr>
        <p:spPr>
          <a:xfrm>
            <a:off x="604808" y="1718814"/>
            <a:ext cx="10982385" cy="4113815"/>
          </a:xfrm>
        </p:spPr>
        <p:txBody>
          <a:bodyPr>
            <a:normAutofit/>
          </a:bodyPr>
          <a:lstStyle>
            <a:lvl1pPr marL="180000" indent="-180000">
              <a:lnSpc>
                <a:spcPct val="100000"/>
              </a:lnSpc>
              <a:spcAft>
                <a:spcPts val="1200"/>
              </a:spcAft>
              <a:buClr>
                <a:schemeClr val="accent1"/>
              </a:buClr>
              <a:buFont typeface="Arial" panose="020B0604020202020204" pitchFamily="34" charset="0"/>
              <a:buChar char="•"/>
              <a:defRPr sz="2000"/>
            </a:lvl1pPr>
            <a:lvl2pPr marL="180000" indent="-180000">
              <a:lnSpc>
                <a:spcPct val="100000"/>
              </a:lnSpc>
              <a:spcAft>
                <a:spcPts val="1200"/>
              </a:spcAft>
              <a:buClr>
                <a:schemeClr val="accent1"/>
              </a:buClr>
              <a:buFont typeface="Arial" panose="020B0604020202020204" pitchFamily="34" charset="0"/>
              <a:buChar char="•"/>
              <a:defRPr sz="2000"/>
            </a:lvl2pPr>
            <a:lvl3pPr marL="180000" indent="-180000">
              <a:lnSpc>
                <a:spcPct val="100000"/>
              </a:lnSpc>
              <a:spcAft>
                <a:spcPts val="1200"/>
              </a:spcAft>
              <a:buClr>
                <a:schemeClr val="accent1"/>
              </a:buClr>
              <a:buFont typeface="Arial" panose="020B0604020202020204" pitchFamily="34" charset="0"/>
              <a:buChar char="•"/>
              <a:defRPr sz="2000"/>
            </a:lvl3pPr>
            <a:lvl4pPr marL="180000" indent="-180000">
              <a:lnSpc>
                <a:spcPct val="100000"/>
              </a:lnSpc>
              <a:spcAft>
                <a:spcPts val="1200"/>
              </a:spcAft>
              <a:buClr>
                <a:schemeClr val="accent1"/>
              </a:buClr>
              <a:buFont typeface="Arial" panose="020B0604020202020204" pitchFamily="34" charset="0"/>
              <a:buChar char="•"/>
              <a:defRPr sz="2000"/>
            </a:lvl4pPr>
            <a:lvl5pPr marL="180000" indent="-180000">
              <a:lnSpc>
                <a:spcPct val="100000"/>
              </a:lnSpc>
              <a:spcAft>
                <a:spcPts val="1200"/>
              </a:spcAft>
              <a:buClr>
                <a:schemeClr val="accent1"/>
              </a:buClr>
              <a:buFont typeface="Arial" panose="020B0604020202020204" pitchFamily="34" charset="0"/>
              <a:buChar char="•"/>
              <a:defRPr sz="2000"/>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pic>
        <p:nvPicPr>
          <p:cNvPr id="4" name="Grafik 3">
            <a:extLst>
              <a:ext uri="{FF2B5EF4-FFF2-40B4-BE49-F238E27FC236}">
                <a16:creationId xmlns:a16="http://schemas.microsoft.com/office/drawing/2014/main" id="{7FF6AA5C-B999-0171-9970-ABACBC0D2DE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4219840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Almindelig slide tekst">
    <p:spTree>
      <p:nvGrpSpPr>
        <p:cNvPr id="1" name=""/>
        <p:cNvGrpSpPr/>
        <p:nvPr/>
      </p:nvGrpSpPr>
      <p:grpSpPr>
        <a:xfrm>
          <a:off x="0" y="0"/>
          <a:ext cx="0" cy="0"/>
          <a:chOff x="0" y="0"/>
          <a:chExt cx="0" cy="0"/>
        </a:xfrm>
      </p:grpSpPr>
      <p:sp>
        <p:nvSpPr>
          <p:cNvPr id="2" name="Titel 1"/>
          <p:cNvSpPr>
            <a:spLocks noGrp="1"/>
          </p:cNvSpPr>
          <p:nvPr>
            <p:ph type="title"/>
          </p:nvPr>
        </p:nvSpPr>
        <p:spPr>
          <a:xfrm>
            <a:off x="604807" y="692457"/>
            <a:ext cx="10982386" cy="683581"/>
          </a:xfrm>
        </p:spPr>
        <p:txBody>
          <a:bodyPr/>
          <a:lstStyle>
            <a:lvl1pPr>
              <a:defRPr>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da-DK"/>
              <a:t>Klik for at redigere titeltypografien i masteren</a:t>
            </a:r>
            <a:endParaRPr lang="da-DK" dirty="0"/>
          </a:p>
        </p:txBody>
      </p:sp>
      <p:sp>
        <p:nvSpPr>
          <p:cNvPr id="3" name="Pladsholder til indhold 2"/>
          <p:cNvSpPr>
            <a:spLocks noGrp="1"/>
          </p:cNvSpPr>
          <p:nvPr>
            <p:ph idx="1"/>
          </p:nvPr>
        </p:nvSpPr>
        <p:spPr>
          <a:xfrm>
            <a:off x="604807" y="1740024"/>
            <a:ext cx="10982386" cy="4136994"/>
          </a:xfrm>
        </p:spPr>
        <p:txBody>
          <a:bodyPr>
            <a:normAutofit/>
          </a:bodyPr>
          <a:lstStyle>
            <a:lvl1pPr marL="180000" indent="-180000">
              <a:lnSpc>
                <a:spcPct val="100000"/>
              </a:lnSpc>
              <a:spcAft>
                <a:spcPts val="1200"/>
              </a:spcAft>
              <a:buClr>
                <a:schemeClr val="accent1"/>
              </a:buClr>
              <a:buFont typeface="Arial" panose="020B0604020202020204" pitchFamily="34" charset="0"/>
              <a:buChar char="•"/>
              <a:defRPr sz="2000"/>
            </a:lvl1pPr>
            <a:lvl2pPr marL="180000" indent="-180000">
              <a:lnSpc>
                <a:spcPct val="100000"/>
              </a:lnSpc>
              <a:spcAft>
                <a:spcPts val="1200"/>
              </a:spcAft>
              <a:buClr>
                <a:schemeClr val="accent1"/>
              </a:buClr>
              <a:buFont typeface="Arial" panose="020B0604020202020204" pitchFamily="34" charset="0"/>
              <a:buChar char="•"/>
              <a:defRPr sz="2000"/>
            </a:lvl2pPr>
            <a:lvl3pPr marL="180000" indent="-180000">
              <a:lnSpc>
                <a:spcPct val="100000"/>
              </a:lnSpc>
              <a:spcAft>
                <a:spcPts val="1200"/>
              </a:spcAft>
              <a:buClr>
                <a:schemeClr val="accent1"/>
              </a:buClr>
              <a:buFont typeface="Arial" panose="020B0604020202020204" pitchFamily="34" charset="0"/>
              <a:buChar char="•"/>
              <a:defRPr sz="2000"/>
            </a:lvl3pPr>
            <a:lvl4pPr marL="180000" indent="-180000">
              <a:lnSpc>
                <a:spcPct val="100000"/>
              </a:lnSpc>
              <a:spcAft>
                <a:spcPts val="1200"/>
              </a:spcAft>
              <a:buClr>
                <a:schemeClr val="accent1"/>
              </a:buClr>
              <a:buFont typeface="Arial" panose="020B0604020202020204" pitchFamily="34" charset="0"/>
              <a:buChar char="•"/>
              <a:defRPr sz="2000"/>
            </a:lvl4pPr>
            <a:lvl5pPr marL="180000" indent="-180000">
              <a:lnSpc>
                <a:spcPct val="100000"/>
              </a:lnSpc>
              <a:spcAft>
                <a:spcPts val="1200"/>
              </a:spcAft>
              <a:buClr>
                <a:schemeClr val="accent1"/>
              </a:buClr>
              <a:buFont typeface="Arial" panose="020B0604020202020204" pitchFamily="34" charset="0"/>
              <a:buChar char="•"/>
              <a:defRPr sz="2000"/>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pic>
        <p:nvPicPr>
          <p:cNvPr id="5" name="Grafik 4">
            <a:extLst>
              <a:ext uri="{FF2B5EF4-FFF2-40B4-BE49-F238E27FC236}">
                <a16:creationId xmlns:a16="http://schemas.microsoft.com/office/drawing/2014/main" id="{42AE1CC8-08EA-6339-CB5C-B461397AB81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254861059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med diagram">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622563" y="2062566"/>
            <a:ext cx="4801319" cy="3814451"/>
          </a:xfrm>
        </p:spPr>
        <p:txBody>
          <a:bodyPr>
            <a:normAutofit/>
          </a:bodyPr>
          <a:lstStyle>
            <a:lvl1pPr marL="180000" indent="-180000">
              <a:lnSpc>
                <a:spcPct val="100000"/>
              </a:lnSpc>
              <a:spcAft>
                <a:spcPts val="600"/>
              </a:spcAft>
              <a:buClr>
                <a:schemeClr val="accent1"/>
              </a:buClr>
              <a:buFont typeface="Arial" panose="020B0604020202020204" pitchFamily="34" charset="0"/>
              <a:buChar char="•"/>
              <a:defRPr sz="2000"/>
            </a:lvl1pPr>
            <a:lvl2pPr marL="180000" indent="-180000">
              <a:lnSpc>
                <a:spcPct val="100000"/>
              </a:lnSpc>
              <a:spcAft>
                <a:spcPts val="600"/>
              </a:spcAft>
              <a:buClr>
                <a:schemeClr val="accent1"/>
              </a:buClr>
              <a:buFont typeface="Arial" panose="020B0604020202020204" pitchFamily="34" charset="0"/>
              <a:buChar char="•"/>
              <a:defRPr sz="2000"/>
            </a:lvl2pPr>
            <a:lvl3pPr marL="180000" indent="-180000">
              <a:lnSpc>
                <a:spcPct val="100000"/>
              </a:lnSpc>
              <a:spcAft>
                <a:spcPts val="600"/>
              </a:spcAft>
              <a:buClr>
                <a:schemeClr val="accent1"/>
              </a:buClr>
              <a:buFont typeface="Arial" panose="020B0604020202020204" pitchFamily="34" charset="0"/>
              <a:buChar char="•"/>
              <a:defRPr sz="2000"/>
            </a:lvl3pPr>
            <a:lvl4pPr marL="180000" indent="-180000">
              <a:lnSpc>
                <a:spcPct val="100000"/>
              </a:lnSpc>
              <a:spcAft>
                <a:spcPts val="600"/>
              </a:spcAft>
              <a:buClr>
                <a:schemeClr val="accent1"/>
              </a:buClr>
              <a:buFont typeface="Arial" panose="020B0604020202020204" pitchFamily="34" charset="0"/>
              <a:buChar char="•"/>
              <a:defRPr sz="2000"/>
            </a:lvl4pPr>
            <a:lvl5pPr marL="180000" indent="-180000">
              <a:lnSpc>
                <a:spcPct val="100000"/>
              </a:lnSpc>
              <a:spcAft>
                <a:spcPts val="600"/>
              </a:spcAft>
              <a:buClr>
                <a:schemeClr val="accent1"/>
              </a:buClr>
              <a:buFont typeface="Arial" panose="020B0604020202020204" pitchFamily="34" charset="0"/>
              <a:buChar char="•"/>
              <a:defRPr sz="2000"/>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2" name="Titel 11">
            <a:extLst>
              <a:ext uri="{FF2B5EF4-FFF2-40B4-BE49-F238E27FC236}">
                <a16:creationId xmlns:a16="http://schemas.microsoft.com/office/drawing/2014/main" id="{9873329A-836E-F474-DA7B-FCFE56692A55}"/>
              </a:ext>
            </a:extLst>
          </p:cNvPr>
          <p:cNvSpPr>
            <a:spLocks noGrp="1"/>
          </p:cNvSpPr>
          <p:nvPr>
            <p:ph type="title"/>
          </p:nvPr>
        </p:nvSpPr>
        <p:spPr>
          <a:xfrm>
            <a:off x="622563" y="696281"/>
            <a:ext cx="4801319" cy="1104091"/>
          </a:xfrm>
        </p:spPr>
        <p:txBody>
          <a:bodyPr/>
          <a:lstStyle>
            <a:lvl1pPr>
              <a:defRPr>
                <a:solidFill>
                  <a:schemeClr val="accent1"/>
                </a:solidFill>
              </a:defRPr>
            </a:lvl1pPr>
          </a:lstStyle>
          <a:p>
            <a:r>
              <a:rPr lang="da-DK"/>
              <a:t>Klik for at redigere titeltypografien i masteren</a:t>
            </a:r>
            <a:endParaRPr lang="da-DK" dirty="0"/>
          </a:p>
        </p:txBody>
      </p:sp>
      <p:sp>
        <p:nvSpPr>
          <p:cNvPr id="14" name="Pladsholder til diagram 13">
            <a:extLst>
              <a:ext uri="{FF2B5EF4-FFF2-40B4-BE49-F238E27FC236}">
                <a16:creationId xmlns:a16="http://schemas.microsoft.com/office/drawing/2014/main" id="{7E4083AB-FF37-023F-2550-FE1C04EE3EAF}"/>
              </a:ext>
            </a:extLst>
          </p:cNvPr>
          <p:cNvSpPr>
            <a:spLocks noGrp="1"/>
          </p:cNvSpPr>
          <p:nvPr>
            <p:ph type="chart" sz="quarter" idx="13"/>
          </p:nvPr>
        </p:nvSpPr>
        <p:spPr>
          <a:xfrm>
            <a:off x="6095999" y="0"/>
            <a:ext cx="6083005" cy="5877017"/>
          </a:xfrm>
        </p:spPr>
        <p:txBody>
          <a:bodyPr/>
          <a:lstStyle/>
          <a:p>
            <a:r>
              <a:rPr lang="da-DK"/>
              <a:t>Klik på ikonet for at tilføje et diagram</a:t>
            </a:r>
          </a:p>
        </p:txBody>
      </p:sp>
      <p:pic>
        <p:nvPicPr>
          <p:cNvPr id="2" name="Grafik 1">
            <a:extLst>
              <a:ext uri="{FF2B5EF4-FFF2-40B4-BE49-F238E27FC236}">
                <a16:creationId xmlns:a16="http://schemas.microsoft.com/office/drawing/2014/main" id="{0DEB8458-1B3B-2996-EB68-66B2B62E1A6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3811632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med billede">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04808" y="700428"/>
            <a:ext cx="4795868" cy="1113764"/>
          </a:xfrm>
        </p:spPr>
        <p:txBody>
          <a:bodyPr/>
          <a:lstStyle>
            <a:lvl1pPr>
              <a:defRPr>
                <a:solidFill>
                  <a:schemeClr val="accent1"/>
                </a:solidFill>
              </a:defRPr>
            </a:lvl1pPr>
          </a:lstStyle>
          <a:p>
            <a:r>
              <a:rPr lang="da-DK"/>
              <a:t>Klik for at redigere titeltypografien i masteren</a:t>
            </a:r>
            <a:endParaRPr lang="da-DK" dirty="0"/>
          </a:p>
        </p:txBody>
      </p:sp>
      <p:sp>
        <p:nvSpPr>
          <p:cNvPr id="3" name="Pladsholder til indhold 2"/>
          <p:cNvSpPr>
            <a:spLocks noGrp="1"/>
          </p:cNvSpPr>
          <p:nvPr>
            <p:ph sz="half" idx="1"/>
          </p:nvPr>
        </p:nvSpPr>
        <p:spPr>
          <a:xfrm>
            <a:off x="604808" y="2074435"/>
            <a:ext cx="4795868" cy="3784827"/>
          </a:xfrm>
        </p:spPr>
        <p:txBody>
          <a:bodyPr>
            <a:normAutofit/>
          </a:bodyPr>
          <a:lstStyle>
            <a:lvl1pPr marL="180000" indent="-180000">
              <a:lnSpc>
                <a:spcPct val="100000"/>
              </a:lnSpc>
              <a:spcAft>
                <a:spcPts val="1200"/>
              </a:spcAft>
              <a:defRPr sz="2000"/>
            </a:lvl1pPr>
            <a:lvl2pPr marL="180000" indent="-180000">
              <a:lnSpc>
                <a:spcPct val="100000"/>
              </a:lnSpc>
              <a:spcAft>
                <a:spcPts val="1200"/>
              </a:spcAft>
              <a:defRPr sz="2000"/>
            </a:lvl2pPr>
            <a:lvl3pPr marL="180000" indent="-180000">
              <a:lnSpc>
                <a:spcPct val="100000"/>
              </a:lnSpc>
              <a:spcAft>
                <a:spcPts val="1200"/>
              </a:spcAft>
              <a:defRPr sz="2000"/>
            </a:lvl3pPr>
            <a:lvl4pPr marL="180000" indent="-180000">
              <a:lnSpc>
                <a:spcPct val="100000"/>
              </a:lnSpc>
              <a:spcAft>
                <a:spcPts val="1200"/>
              </a:spcAft>
              <a:defRPr sz="2000"/>
            </a:lvl4pPr>
            <a:lvl5pPr marL="180000" indent="-180000">
              <a:lnSpc>
                <a:spcPct val="100000"/>
              </a:lnSpc>
              <a:spcAft>
                <a:spcPts val="1200"/>
              </a:spcAft>
              <a:defRPr sz="20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6" name="Pladsholder til billede 5">
            <a:extLst>
              <a:ext uri="{FF2B5EF4-FFF2-40B4-BE49-F238E27FC236}">
                <a16:creationId xmlns:a16="http://schemas.microsoft.com/office/drawing/2014/main" id="{E57DBC1E-6E77-55C3-3AED-11E93929E7E0}"/>
              </a:ext>
            </a:extLst>
          </p:cNvPr>
          <p:cNvSpPr>
            <a:spLocks noGrp="1"/>
          </p:cNvSpPr>
          <p:nvPr>
            <p:ph type="pic" sz="quarter" idx="13"/>
          </p:nvPr>
        </p:nvSpPr>
        <p:spPr>
          <a:xfrm>
            <a:off x="6096000" y="0"/>
            <a:ext cx="6096000" cy="5859262"/>
          </a:xfrm>
        </p:spPr>
        <p:txBody>
          <a:bodyPr/>
          <a:lstStyle/>
          <a:p>
            <a:r>
              <a:rPr lang="da-DK"/>
              <a:t>Klik på ikonet for at tilføje et billede</a:t>
            </a:r>
            <a:endParaRPr lang="da-DK" dirty="0"/>
          </a:p>
        </p:txBody>
      </p:sp>
      <p:pic>
        <p:nvPicPr>
          <p:cNvPr id="4" name="Grafik 3">
            <a:extLst>
              <a:ext uri="{FF2B5EF4-FFF2-40B4-BE49-F238E27FC236}">
                <a16:creationId xmlns:a16="http://schemas.microsoft.com/office/drawing/2014/main" id="{EB2A450E-88F9-8565-28AC-5416E6567E0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3893180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Pladsholder til titel 1"/>
          <p:cNvSpPr>
            <a:spLocks noGrp="1"/>
          </p:cNvSpPr>
          <p:nvPr>
            <p:ph type="title"/>
          </p:nvPr>
        </p:nvSpPr>
        <p:spPr bwMode="auto">
          <a:xfrm>
            <a:off x="604807" y="1106482"/>
            <a:ext cx="10982385" cy="645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altLang="da-DK" dirty="0"/>
              <a:t>Klik for at redigere i master</a:t>
            </a:r>
          </a:p>
        </p:txBody>
      </p:sp>
      <p:sp>
        <p:nvSpPr>
          <p:cNvPr id="1027" name="Pladsholder til tekst 2"/>
          <p:cNvSpPr>
            <a:spLocks noGrp="1"/>
          </p:cNvSpPr>
          <p:nvPr>
            <p:ph type="body" idx="1"/>
          </p:nvPr>
        </p:nvSpPr>
        <p:spPr bwMode="auto">
          <a:xfrm>
            <a:off x="604807" y="2038349"/>
            <a:ext cx="10982386" cy="414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altLang="da-DK" dirty="0"/>
              <a:t>Klik for at redigere i master</a:t>
            </a:r>
          </a:p>
          <a:p>
            <a:pPr lvl="1"/>
            <a:r>
              <a:rPr lang="da-DK" altLang="da-DK" dirty="0"/>
              <a:t>Andet niveau</a:t>
            </a:r>
          </a:p>
          <a:p>
            <a:pPr lvl="2"/>
            <a:r>
              <a:rPr lang="da-DK" altLang="da-DK" dirty="0"/>
              <a:t>Tredje niveau</a:t>
            </a:r>
          </a:p>
          <a:p>
            <a:pPr lvl="3"/>
            <a:r>
              <a:rPr lang="da-DK" altLang="da-DK" dirty="0"/>
              <a:t>Fjerde niveau</a:t>
            </a:r>
          </a:p>
          <a:p>
            <a:pPr lvl="4"/>
            <a:r>
              <a:rPr lang="da-DK" altLang="da-DK" dirty="0"/>
              <a:t>Femte niveau</a:t>
            </a:r>
          </a:p>
        </p:txBody>
      </p:sp>
      <p:sp>
        <p:nvSpPr>
          <p:cNvPr id="2" name="Pladsholder til diasnummer 4">
            <a:extLst>
              <a:ext uri="{FF2B5EF4-FFF2-40B4-BE49-F238E27FC236}">
                <a16:creationId xmlns:a16="http://schemas.microsoft.com/office/drawing/2014/main" id="{0843DA86-3950-7467-2727-02B612FE1B68}"/>
              </a:ext>
            </a:extLst>
          </p:cNvPr>
          <p:cNvSpPr>
            <a:spLocks noGrp="1"/>
          </p:cNvSpPr>
          <p:nvPr>
            <p:ph type="sldNum" sz="quarter" idx="4"/>
          </p:nvPr>
        </p:nvSpPr>
        <p:spPr>
          <a:xfrm>
            <a:off x="10218198" y="6468108"/>
            <a:ext cx="1368995" cy="389891"/>
          </a:xfrm>
          <a:prstGeom prst="rect">
            <a:avLst/>
          </a:prstGeom>
        </p:spPr>
        <p:txBody>
          <a:bodyPr/>
          <a:lstStyle>
            <a:lvl1pPr>
              <a:defRPr>
                <a:solidFill>
                  <a:schemeClr val="tx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defRPr/>
            </a:pPr>
            <a:fld id="{71A241B8-EF01-431D-917C-E4EE0D4CDDA5}" type="slidenum">
              <a:rPr lang="da-DK" smtClean="0"/>
              <a:pPr>
                <a:defRPr/>
              </a:pPr>
              <a:t>‹nr.›</a:t>
            </a:fld>
            <a:endParaRPr lang="da-DK" dirty="0"/>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8" r:id="rId3"/>
    <p:sldLayoutId id="2147483679" r:id="rId4"/>
    <p:sldLayoutId id="2147483680" r:id="rId5"/>
    <p:sldLayoutId id="2147483671" r:id="rId6"/>
    <p:sldLayoutId id="2147483672" r:id="rId7"/>
    <p:sldLayoutId id="2147483677" r:id="rId8"/>
    <p:sldLayoutId id="2147483676" r:id="rId9"/>
    <p:sldLayoutId id="2147483673" r:id="rId10"/>
    <p:sldLayoutId id="2147483674" r:id="rId11"/>
    <p:sldLayoutId id="2147483675" r:id="rId12"/>
  </p:sldLayoutIdLst>
  <p:hf hdr="0" dt="0"/>
  <p:txStyles>
    <p:titleStyle>
      <a:lvl1pPr algn="l" rtl="0" eaLnBrk="1" fontAlgn="base" hangingPunct="1">
        <a:spcBef>
          <a:spcPct val="0"/>
        </a:spcBef>
        <a:spcAft>
          <a:spcPct val="0"/>
        </a:spcAft>
        <a:defRPr sz="2800" kern="1200">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2pPr>
      <a:lvl3pPr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3pPr>
      <a:lvl4pPr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4pPr>
      <a:lvl5pPr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5pPr>
      <a:lvl6pPr marL="457200"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6pPr>
      <a:lvl7pPr marL="914400"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7pPr>
      <a:lvl8pPr marL="1371600"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8pPr>
      <a:lvl9pPr marL="1828800"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9pPr>
    </p:titleStyle>
    <p:bodyStyle>
      <a:lvl1pPr marL="182563" indent="-182563"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1pPr>
      <a:lvl2pPr marL="630238" indent="-173038"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2pPr>
      <a:lvl3pPr marL="1079500" indent="-165100"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3pPr>
      <a:lvl4pPr marL="1527175" indent="-155575"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4pPr>
      <a:lvl5pPr marL="1974850" indent="-146050"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444E54-4E50-9CB2-37B7-1183FC9BB1DE}"/>
              </a:ext>
            </a:extLst>
          </p:cNvPr>
          <p:cNvSpPr>
            <a:spLocks noGrp="1"/>
          </p:cNvSpPr>
          <p:nvPr>
            <p:ph type="ctrTitle"/>
          </p:nvPr>
        </p:nvSpPr>
        <p:spPr>
          <a:xfrm>
            <a:off x="620208" y="1803400"/>
            <a:ext cx="10953430" cy="2148840"/>
          </a:xfrm>
        </p:spPr>
        <p:txBody>
          <a:bodyPr/>
          <a:lstStyle/>
          <a:p>
            <a:r>
              <a:rPr lang="da-DK" dirty="0"/>
              <a:t>Rammer og retningslinjer for  lokalforeningernes samarbejde med eksterne socialfaglige aktører</a:t>
            </a:r>
          </a:p>
        </p:txBody>
      </p:sp>
    </p:spTree>
    <p:extLst>
      <p:ext uri="{BB962C8B-B14F-4D97-AF65-F5344CB8AC3E}">
        <p14:creationId xmlns:p14="http://schemas.microsoft.com/office/powerpoint/2010/main" val="80134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F359E-894E-C38A-F78B-DA3AB4738B4A}"/>
              </a:ext>
            </a:extLst>
          </p:cNvPr>
          <p:cNvSpPr>
            <a:spLocks noGrp="1"/>
          </p:cNvSpPr>
          <p:nvPr>
            <p:ph type="title"/>
          </p:nvPr>
        </p:nvSpPr>
        <p:spPr>
          <a:xfrm>
            <a:off x="604807" y="692457"/>
            <a:ext cx="10982386" cy="648663"/>
          </a:xfrm>
        </p:spPr>
        <p:txBody>
          <a:bodyPr/>
          <a:lstStyle/>
          <a:p>
            <a:r>
              <a:rPr lang="da-DK" dirty="0"/>
              <a:t>Definition</a:t>
            </a:r>
          </a:p>
        </p:txBody>
      </p:sp>
      <p:sp>
        <p:nvSpPr>
          <p:cNvPr id="3" name="Pladsholder til indhold 2">
            <a:extLst>
              <a:ext uri="{FF2B5EF4-FFF2-40B4-BE49-F238E27FC236}">
                <a16:creationId xmlns:a16="http://schemas.microsoft.com/office/drawing/2014/main" id="{A364299F-8B7C-764C-3351-AE9AF7405E23}"/>
              </a:ext>
            </a:extLst>
          </p:cNvPr>
          <p:cNvSpPr>
            <a:spLocks noGrp="1"/>
          </p:cNvSpPr>
          <p:nvPr>
            <p:ph idx="1"/>
          </p:nvPr>
        </p:nvSpPr>
        <p:spPr>
          <a:xfrm>
            <a:off x="604807" y="1422399"/>
            <a:ext cx="10693113" cy="4743144"/>
          </a:xfrm>
        </p:spPr>
        <p:txBody>
          <a:bodyPr>
            <a:normAutofit/>
          </a:bodyPr>
          <a:lstStyle/>
          <a:p>
            <a:pPr marL="0" indent="0">
              <a:buNone/>
            </a:pPr>
            <a:r>
              <a:rPr lang="da-DK" sz="2000" dirty="0">
                <a:solidFill>
                  <a:schemeClr val="accent3"/>
                </a:solidFill>
              </a:rPr>
              <a:t>Hvad mener vi med </a:t>
            </a:r>
            <a:r>
              <a:rPr lang="da-DK" sz="2000" i="1" dirty="0">
                <a:solidFill>
                  <a:schemeClr val="accent1"/>
                </a:solidFill>
              </a:rPr>
              <a:t>lokalforeningernes samarbejde </a:t>
            </a:r>
            <a:r>
              <a:rPr lang="da-DK" i="1" dirty="0">
                <a:solidFill>
                  <a:schemeClr val="accent1"/>
                </a:solidFill>
              </a:rPr>
              <a:t>med eksterne socialfaglige </a:t>
            </a:r>
            <a:r>
              <a:rPr lang="da-DK" sz="2000" i="1" dirty="0">
                <a:solidFill>
                  <a:schemeClr val="accent1"/>
                </a:solidFill>
              </a:rPr>
              <a:t>aktører</a:t>
            </a:r>
            <a:endParaRPr lang="da-DK" sz="2000" i="1" dirty="0">
              <a:solidFill>
                <a:schemeClr val="accent3"/>
              </a:solidFill>
            </a:endParaRPr>
          </a:p>
          <a:p>
            <a:pPr marL="0" indent="0">
              <a:lnSpc>
                <a:spcPct val="100000"/>
              </a:lnSpc>
              <a:spcAft>
                <a:spcPts val="1200"/>
              </a:spcAft>
              <a:buClr>
                <a:schemeClr val="accent1"/>
              </a:buClr>
              <a:buNone/>
            </a:pPr>
            <a:endParaRPr lang="da-DK" sz="2000" dirty="0">
              <a:solidFill>
                <a:schemeClr val="accent3"/>
              </a:solidFill>
            </a:endParaRPr>
          </a:p>
          <a:p>
            <a:pPr marL="180000" indent="-180000">
              <a:lnSpc>
                <a:spcPct val="100000"/>
              </a:lnSpc>
              <a:spcAft>
                <a:spcPts val="1200"/>
              </a:spcAft>
              <a:buClr>
                <a:schemeClr val="accent1"/>
              </a:buClr>
              <a:buFont typeface="Arial" panose="020B0604020202020204" pitchFamily="34" charset="0"/>
              <a:buChar char="•"/>
            </a:pPr>
            <a:r>
              <a:rPr lang="da-DK" sz="2000" dirty="0">
                <a:solidFill>
                  <a:schemeClr val="accent3"/>
                </a:solidFill>
              </a:rPr>
              <a:t>Et formaliseret samarbejde med en anden socialfaglig aktører (fx fast aftale/kontrakt)</a:t>
            </a:r>
          </a:p>
          <a:p>
            <a:pPr marL="180000" indent="-180000">
              <a:lnSpc>
                <a:spcPct val="100000"/>
              </a:lnSpc>
              <a:spcAft>
                <a:spcPts val="1200"/>
              </a:spcAft>
              <a:buClr>
                <a:schemeClr val="accent1"/>
              </a:buClr>
              <a:buFont typeface="Arial" panose="020B0604020202020204" pitchFamily="34" charset="0"/>
              <a:buChar char="•"/>
            </a:pPr>
            <a:r>
              <a:rPr lang="da-DK" sz="2000" dirty="0">
                <a:solidFill>
                  <a:schemeClr val="accent3"/>
                </a:solidFill>
              </a:rPr>
              <a:t>Indgåelse af gensidige forpligtelser i et samarbejde (fx krav om måling/afrapportering)</a:t>
            </a:r>
          </a:p>
          <a:p>
            <a:pPr marL="180000" indent="-180000">
              <a:lnSpc>
                <a:spcPct val="100000"/>
              </a:lnSpc>
              <a:spcAft>
                <a:spcPts val="1200"/>
              </a:spcAft>
              <a:buClr>
                <a:schemeClr val="accent1"/>
              </a:buClr>
              <a:buFont typeface="Arial" panose="020B0604020202020204" pitchFamily="34" charset="0"/>
              <a:buChar char="•"/>
            </a:pPr>
            <a:r>
              <a:rPr lang="da-DK" sz="2000" dirty="0">
                <a:solidFill>
                  <a:schemeClr val="accent3"/>
                </a:solidFill>
              </a:rPr>
              <a:t>Fast aftale om at lokalforening henvise brugere, reklamere for det private tilbud eller bruge Mødrehjælpens navn i forbindelse med eksterne sociale aktører arbejde</a:t>
            </a:r>
          </a:p>
          <a:p>
            <a:pPr marL="0" indent="0">
              <a:lnSpc>
                <a:spcPct val="100000"/>
              </a:lnSpc>
              <a:spcAft>
                <a:spcPts val="1200"/>
              </a:spcAft>
              <a:buClr>
                <a:schemeClr val="accent1"/>
              </a:buClr>
              <a:buNone/>
            </a:pPr>
            <a:endParaRPr lang="da-DK" sz="1800" dirty="0">
              <a:effectLst/>
              <a:latin typeface="Open Sans" panose="020B0606030504020204" pitchFamily="34" charset="0"/>
              <a:ea typeface="Times New Roman" panose="02020603050405020304" pitchFamily="18" charset="0"/>
            </a:endParaRPr>
          </a:p>
          <a:p>
            <a:pPr marL="0" indent="0">
              <a:lnSpc>
                <a:spcPct val="100000"/>
              </a:lnSpc>
              <a:spcAft>
                <a:spcPts val="1200"/>
              </a:spcAft>
              <a:buClr>
                <a:schemeClr val="accent1"/>
              </a:buClr>
              <a:buNone/>
            </a:pPr>
            <a:endParaRPr lang="da-DK" sz="1800" dirty="0">
              <a:effectLst/>
              <a:latin typeface="Open Sans" panose="020B0606030504020204" pitchFamily="34" charset="0"/>
              <a:ea typeface="Times New Roman" panose="02020603050405020304" pitchFamily="18" charset="0"/>
            </a:endParaRPr>
          </a:p>
          <a:p>
            <a:pPr marL="0" indent="0">
              <a:lnSpc>
                <a:spcPct val="100000"/>
              </a:lnSpc>
              <a:spcAft>
                <a:spcPts val="1200"/>
              </a:spcAft>
              <a:buClr>
                <a:schemeClr val="accent1"/>
              </a:buClr>
              <a:buNone/>
            </a:pPr>
            <a:r>
              <a:rPr lang="da-DK" sz="1800" dirty="0">
                <a:effectLst/>
                <a:latin typeface="Open Sans" panose="020B0606030504020204" pitchFamily="34" charset="0"/>
                <a:ea typeface="Times New Roman" panose="02020603050405020304" pitchFamily="18" charset="0"/>
              </a:rPr>
              <a:t>OBS! Fokus er på udbud af </a:t>
            </a:r>
            <a:r>
              <a:rPr lang="da-DK" sz="1800" u="sng" dirty="0">
                <a:effectLst/>
                <a:latin typeface="Open Sans" panose="020B0606030504020204" pitchFamily="34" charset="0"/>
                <a:ea typeface="Times New Roman" panose="02020603050405020304" pitchFamily="18" charset="0"/>
              </a:rPr>
              <a:t>socialfaglige</a:t>
            </a:r>
            <a:r>
              <a:rPr lang="da-DK" sz="1800" dirty="0">
                <a:effectLst/>
                <a:latin typeface="Open Sans" panose="020B0606030504020204" pitchFamily="34" charset="0"/>
                <a:ea typeface="Times New Roman" panose="02020603050405020304" pitchFamily="18" charset="0"/>
              </a:rPr>
              <a:t> tilbud og indsatser, altså samarbejder indenfor socialfaglige rådgivning. Ikke for andre aktiviteter i lokalforeningerne, som har til formål at uddele støtte, hjælpe, give oplevelser eller skabe netværk.</a:t>
            </a:r>
            <a:endParaRPr lang="da-DK" sz="2000" dirty="0">
              <a:solidFill>
                <a:schemeClr val="accent3"/>
              </a:solidFill>
            </a:endParaRPr>
          </a:p>
        </p:txBody>
      </p:sp>
    </p:spTree>
    <p:extLst>
      <p:ext uri="{BB962C8B-B14F-4D97-AF65-F5344CB8AC3E}">
        <p14:creationId xmlns:p14="http://schemas.microsoft.com/office/powerpoint/2010/main" val="1678367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E1CA79-73CD-3936-1313-F2F7FEEE5000}"/>
              </a:ext>
            </a:extLst>
          </p:cNvPr>
          <p:cNvSpPr>
            <a:spLocks noGrp="1"/>
          </p:cNvSpPr>
          <p:nvPr>
            <p:ph type="title"/>
          </p:nvPr>
        </p:nvSpPr>
        <p:spPr/>
        <p:txBody>
          <a:bodyPr/>
          <a:lstStyle/>
          <a:p>
            <a:r>
              <a:rPr lang="da-DK" dirty="0"/>
              <a:t>Hvorfor har vi brug for retningslinjer?</a:t>
            </a:r>
          </a:p>
        </p:txBody>
      </p:sp>
      <p:sp>
        <p:nvSpPr>
          <p:cNvPr id="3" name="Pladsholder til indhold 2">
            <a:extLst>
              <a:ext uri="{FF2B5EF4-FFF2-40B4-BE49-F238E27FC236}">
                <a16:creationId xmlns:a16="http://schemas.microsoft.com/office/drawing/2014/main" id="{659EADE3-E2B6-A375-1527-B87FF065C11C}"/>
              </a:ext>
            </a:extLst>
          </p:cNvPr>
          <p:cNvSpPr>
            <a:spLocks noGrp="1"/>
          </p:cNvSpPr>
          <p:nvPr>
            <p:ph idx="1"/>
          </p:nvPr>
        </p:nvSpPr>
        <p:spPr>
          <a:xfrm>
            <a:off x="604807" y="1376038"/>
            <a:ext cx="10982386" cy="4789505"/>
          </a:xfrm>
        </p:spPr>
        <p:txBody>
          <a:bodyPr>
            <a:noAutofit/>
          </a:bodyPr>
          <a:lstStyle/>
          <a:p>
            <a:pPr marL="180000" indent="-180000">
              <a:lnSpc>
                <a:spcPct val="100000"/>
              </a:lnSpc>
              <a:spcBef>
                <a:spcPts val="0"/>
              </a:spcBef>
              <a:spcAft>
                <a:spcPts val="1200"/>
              </a:spcAft>
              <a:buClr>
                <a:srgbClr val="C00000"/>
              </a:buClr>
            </a:pPr>
            <a:r>
              <a:rPr lang="da-DK" altLang="da-DK" sz="2400" dirty="0">
                <a:solidFill>
                  <a:schemeClr val="accent3"/>
                </a:solidFill>
              </a:rPr>
              <a:t>Sikre ensartet og kvalitativ hjælp til vores familier: Frivillige møder ofte familier, som lokalforeningen ikke selv har faglige og ressourcemæssige muligheder til at løfte og hjælpe lokalt.</a:t>
            </a:r>
          </a:p>
          <a:p>
            <a:pPr marL="180000" indent="-180000">
              <a:lnSpc>
                <a:spcPct val="100000"/>
              </a:lnSpc>
              <a:spcBef>
                <a:spcPts val="0"/>
              </a:spcBef>
              <a:spcAft>
                <a:spcPts val="1200"/>
              </a:spcAft>
              <a:buClr>
                <a:srgbClr val="C00000"/>
              </a:buClr>
            </a:pPr>
            <a:r>
              <a:rPr lang="da-DK" altLang="da-DK" sz="2400" dirty="0"/>
              <a:t>S</a:t>
            </a:r>
            <a:r>
              <a:rPr lang="da-DK" altLang="da-DK" sz="2400" dirty="0">
                <a:solidFill>
                  <a:schemeClr val="accent3"/>
                </a:solidFill>
              </a:rPr>
              <a:t>kabe klare rammer for lokalforeningernes arbejde og samarbejder.</a:t>
            </a:r>
          </a:p>
          <a:p>
            <a:pPr marL="180000" indent="-180000">
              <a:lnSpc>
                <a:spcPct val="100000"/>
              </a:lnSpc>
              <a:spcBef>
                <a:spcPts val="0"/>
              </a:spcBef>
              <a:spcAft>
                <a:spcPts val="1200"/>
              </a:spcAft>
              <a:buClr>
                <a:srgbClr val="C00000"/>
              </a:buClr>
            </a:pPr>
            <a:r>
              <a:rPr lang="da-DK" altLang="da-DK" sz="2400" dirty="0"/>
              <a:t>Un</a:t>
            </a:r>
            <a:r>
              <a:rPr lang="da-DK" altLang="da-DK" sz="2400" dirty="0">
                <a:solidFill>
                  <a:schemeClr val="accent3"/>
                </a:solidFill>
              </a:rPr>
              <a:t>derstøtte lokalforeningerne i at navigere i de mange forskellige eksterne henvendelser. </a:t>
            </a:r>
          </a:p>
          <a:p>
            <a:pPr>
              <a:spcBef>
                <a:spcPts val="0"/>
              </a:spcBef>
              <a:buClr>
                <a:srgbClr val="C00000"/>
              </a:buClr>
            </a:pPr>
            <a:r>
              <a:rPr lang="da-DK" altLang="da-DK" sz="2400" dirty="0"/>
              <a:t>Sikre sammenhæng i Mødrehjælpens tilbud, indsatser og aktiviteter på tværs af lokalforeninger og Fonden.</a:t>
            </a:r>
          </a:p>
          <a:p>
            <a:pPr marL="180000" indent="-180000">
              <a:lnSpc>
                <a:spcPct val="100000"/>
              </a:lnSpc>
              <a:spcBef>
                <a:spcPts val="0"/>
              </a:spcBef>
              <a:spcAft>
                <a:spcPts val="1200"/>
              </a:spcAft>
              <a:buClr>
                <a:srgbClr val="C00000"/>
              </a:buClr>
            </a:pPr>
            <a:r>
              <a:rPr lang="da-DK" altLang="da-DK" sz="2400" dirty="0"/>
              <a:t>Væ</a:t>
            </a:r>
            <a:r>
              <a:rPr lang="da-DK" altLang="da-DK" sz="2400" dirty="0">
                <a:solidFill>
                  <a:schemeClr val="accent3"/>
                </a:solidFill>
              </a:rPr>
              <a:t>rne om Mødrehjælpen: Vi skal samme passe på vores troværdighed</a:t>
            </a:r>
            <a:r>
              <a:rPr lang="da-DK" altLang="da-DK" sz="2400" dirty="0"/>
              <a:t>,</a:t>
            </a:r>
            <a:r>
              <a:rPr lang="da-DK" altLang="da-DK" sz="2400" dirty="0">
                <a:solidFill>
                  <a:schemeClr val="accent3"/>
                </a:solidFill>
              </a:rPr>
              <a:t> faglighed og legitimitet.</a:t>
            </a:r>
          </a:p>
        </p:txBody>
      </p:sp>
    </p:spTree>
    <p:extLst>
      <p:ext uri="{BB962C8B-B14F-4D97-AF65-F5344CB8AC3E}">
        <p14:creationId xmlns:p14="http://schemas.microsoft.com/office/powerpoint/2010/main" val="1972313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E1CA79-73CD-3936-1313-F2F7FEEE5000}"/>
              </a:ext>
            </a:extLst>
          </p:cNvPr>
          <p:cNvSpPr>
            <a:spLocks noGrp="1"/>
          </p:cNvSpPr>
          <p:nvPr>
            <p:ph type="title"/>
          </p:nvPr>
        </p:nvSpPr>
        <p:spPr/>
        <p:txBody>
          <a:bodyPr/>
          <a:lstStyle/>
          <a:p>
            <a:r>
              <a:rPr lang="da-DK" dirty="0"/>
              <a:t>Risikofaktorer</a:t>
            </a:r>
          </a:p>
        </p:txBody>
      </p:sp>
      <p:sp>
        <p:nvSpPr>
          <p:cNvPr id="3" name="Pladsholder til indhold 2">
            <a:extLst>
              <a:ext uri="{FF2B5EF4-FFF2-40B4-BE49-F238E27FC236}">
                <a16:creationId xmlns:a16="http://schemas.microsoft.com/office/drawing/2014/main" id="{659EADE3-E2B6-A375-1527-B87FF065C11C}"/>
              </a:ext>
            </a:extLst>
          </p:cNvPr>
          <p:cNvSpPr>
            <a:spLocks noGrp="1"/>
          </p:cNvSpPr>
          <p:nvPr>
            <p:ph idx="1"/>
          </p:nvPr>
        </p:nvSpPr>
        <p:spPr>
          <a:xfrm>
            <a:off x="604807" y="1376038"/>
            <a:ext cx="10982386" cy="4789505"/>
          </a:xfrm>
        </p:spPr>
        <p:txBody>
          <a:bodyPr>
            <a:noAutofit/>
          </a:bodyPr>
          <a:lstStyle/>
          <a:p>
            <a:pPr marL="0" indent="0">
              <a:lnSpc>
                <a:spcPct val="100000"/>
              </a:lnSpc>
              <a:spcBef>
                <a:spcPts val="0"/>
              </a:spcBef>
              <a:spcAft>
                <a:spcPts val="1200"/>
              </a:spcAft>
              <a:buClr>
                <a:srgbClr val="C00000"/>
              </a:buClr>
              <a:buNone/>
            </a:pPr>
            <a:r>
              <a:rPr lang="da-DK" altLang="da-DK" sz="2400" dirty="0">
                <a:solidFill>
                  <a:schemeClr val="accent3"/>
                </a:solidFill>
              </a:rPr>
              <a:t>Utilsigtede konsekvenser ved at indgå et eksternt samarbejde:</a:t>
            </a:r>
          </a:p>
          <a:p>
            <a:pPr>
              <a:spcBef>
                <a:spcPts val="0"/>
              </a:spcBef>
              <a:buClr>
                <a:srgbClr val="C00000"/>
              </a:buClr>
            </a:pPr>
            <a:r>
              <a:rPr lang="da-DK" altLang="da-DK" sz="2400" dirty="0">
                <a:solidFill>
                  <a:schemeClr val="accent3"/>
                </a:solidFill>
              </a:rPr>
              <a:t>at udbyde rådgivning af ringe kvalitet med store konsekvenser for den enkelte brugers liv</a:t>
            </a:r>
          </a:p>
          <a:p>
            <a:pPr>
              <a:spcBef>
                <a:spcPts val="0"/>
              </a:spcBef>
              <a:buClr>
                <a:srgbClr val="C00000"/>
              </a:buClr>
            </a:pPr>
            <a:r>
              <a:rPr lang="da-DK" altLang="da-DK" sz="2400" dirty="0">
                <a:solidFill>
                  <a:schemeClr val="accent3"/>
                </a:solidFill>
              </a:rPr>
              <a:t>at miste uvildigheden og troværdigheden i rådgivningen</a:t>
            </a:r>
          </a:p>
          <a:p>
            <a:pPr>
              <a:spcBef>
                <a:spcPts val="0"/>
              </a:spcBef>
              <a:buClr>
                <a:srgbClr val="C00000"/>
              </a:buClr>
            </a:pPr>
            <a:r>
              <a:rPr lang="da-DK" altLang="da-DK" sz="2400" dirty="0">
                <a:solidFill>
                  <a:schemeClr val="accent3"/>
                </a:solidFill>
              </a:rPr>
              <a:t>blåstemple andre socialfaglige aktører og rådgivning af ringe kvalitet</a:t>
            </a:r>
          </a:p>
          <a:p>
            <a:pPr>
              <a:spcBef>
                <a:spcPts val="0"/>
              </a:spcBef>
              <a:buClr>
                <a:srgbClr val="C00000"/>
              </a:buClr>
            </a:pPr>
            <a:r>
              <a:rPr lang="da-DK" altLang="da-DK" sz="2400" dirty="0">
                <a:solidFill>
                  <a:schemeClr val="accent3"/>
                </a:solidFill>
              </a:rPr>
              <a:t>at konkurrere med os selv og miskreditere vores eget arbejde.</a:t>
            </a:r>
          </a:p>
        </p:txBody>
      </p:sp>
    </p:spTree>
    <p:extLst>
      <p:ext uri="{BB962C8B-B14F-4D97-AF65-F5344CB8AC3E}">
        <p14:creationId xmlns:p14="http://schemas.microsoft.com/office/powerpoint/2010/main" val="1735566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
            <a:extLst>
              <a:ext uri="{FF2B5EF4-FFF2-40B4-BE49-F238E27FC236}">
                <a16:creationId xmlns:a16="http://schemas.microsoft.com/office/drawing/2014/main" id="{26BCBB7A-B5A7-4443-B4D9-56ABDD27D80B}"/>
              </a:ext>
            </a:extLst>
          </p:cNvPr>
          <p:cNvSpPr txBox="1">
            <a:spLocks/>
          </p:cNvSpPr>
          <p:nvPr/>
        </p:nvSpPr>
        <p:spPr bwMode="auto">
          <a:xfrm>
            <a:off x="634999" y="646710"/>
            <a:ext cx="3697515" cy="1113764"/>
          </a:xfrm>
          <a:prstGeom prst="rect">
            <a:avLst/>
          </a:prstGeom>
          <a:noFill/>
          <a:ln>
            <a:noFill/>
          </a:ln>
        </p:spPr>
        <p:txBody>
          <a:bodyPr vert="horz" wrap="square" lIns="91440" tIns="45720" rIns="91440" bIns="45720" numCol="1" rtlCol="0" anchor="t" anchorCtr="0" compatLnSpc="1">
            <a:prstTxWarp prst="textNoShape">
              <a:avLst/>
            </a:prstTxWarp>
            <a:normAutofit/>
          </a:bodyPr>
          <a:lstStyle>
            <a:lvl1pPr algn="l" defTabSz="914400" rtl="0" eaLnBrk="1" latinLnBrk="0" hangingPunct="1">
              <a:lnSpc>
                <a:spcPct val="100000"/>
              </a:lnSpc>
              <a:spcBef>
                <a:spcPct val="0"/>
              </a:spcBef>
              <a:buNone/>
              <a:defRPr sz="2000" b="0" kern="1200">
                <a:solidFill>
                  <a:schemeClr val="accent2"/>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spcAft>
                <a:spcPts val="600"/>
              </a:spcAft>
            </a:pPr>
            <a:r>
              <a:rPr lang="da-DK" altLang="da-DK" sz="2800" kern="1200" dirty="0">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rPr>
              <a:t>Retningslinjerne</a:t>
            </a:r>
          </a:p>
        </p:txBody>
      </p:sp>
      <p:sp>
        <p:nvSpPr>
          <p:cNvPr id="7" name="Pladsholder til indhold 2">
            <a:extLst>
              <a:ext uri="{FF2B5EF4-FFF2-40B4-BE49-F238E27FC236}">
                <a16:creationId xmlns:a16="http://schemas.microsoft.com/office/drawing/2014/main" id="{3868B229-A0A2-40AD-8651-DB619FAD994F}"/>
              </a:ext>
            </a:extLst>
          </p:cNvPr>
          <p:cNvSpPr txBox="1">
            <a:spLocks/>
          </p:cNvSpPr>
          <p:nvPr/>
        </p:nvSpPr>
        <p:spPr bwMode="auto">
          <a:xfrm>
            <a:off x="634999" y="1493524"/>
            <a:ext cx="4323081" cy="5141451"/>
          </a:xfrm>
          <a:prstGeom prst="rect">
            <a:avLst/>
          </a:prstGeom>
          <a:noFill/>
          <a:ln>
            <a:noFill/>
          </a:ln>
        </p:spPr>
        <p:txBody>
          <a:bodyPr vert="horz" wrap="square" lIns="91440" tIns="45720" rIns="91440" bIns="45720" numCol="1" anchor="t" anchorCtr="0" compatLnSpc="1">
            <a:prstTxWarp prst="textNoShape">
              <a:avLst/>
            </a:prstTxWarp>
            <a:normAutofit fontScale="92500" lnSpcReduction="20000"/>
          </a:bodyPr>
          <a:lstStyle>
            <a:lvl1pPr marL="182563" indent="-182563" algn="l" rtl="0" eaLnBrk="1" fontAlgn="base" hangingPunct="1">
              <a:lnSpc>
                <a:spcPct val="125000"/>
              </a:lnSpc>
              <a:spcBef>
                <a:spcPct val="0"/>
              </a:spcBef>
              <a:spcAft>
                <a:spcPct val="0"/>
              </a:spcAft>
              <a:buClr>
                <a:schemeClr val="accent1"/>
              </a:buClr>
              <a:buFont typeface="Arial" charset="0"/>
              <a:buChar char="•"/>
              <a:defRPr sz="15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30238" indent="-173038" algn="l" rtl="0" eaLnBrk="1" fontAlgn="base" hangingPunct="1">
              <a:lnSpc>
                <a:spcPct val="125000"/>
              </a:lnSpc>
              <a:spcBef>
                <a:spcPct val="0"/>
              </a:spcBef>
              <a:spcAft>
                <a:spcPct val="0"/>
              </a:spcAft>
              <a:buClr>
                <a:schemeClr val="accent1"/>
              </a:buClr>
              <a:buFont typeface="Arial" charset="0"/>
              <a:buChar char="•"/>
              <a:defRPr sz="15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079500" indent="-165100" algn="l" rtl="0" eaLnBrk="1" fontAlgn="base" hangingPunct="1">
              <a:lnSpc>
                <a:spcPct val="125000"/>
              </a:lnSpc>
              <a:spcBef>
                <a:spcPct val="0"/>
              </a:spcBef>
              <a:spcAft>
                <a:spcPct val="0"/>
              </a:spcAft>
              <a:buClr>
                <a:schemeClr val="accent1"/>
              </a:buClr>
              <a:buFont typeface="Arial" charset="0"/>
              <a:buChar char="•"/>
              <a:defRPr sz="15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527175" indent="-155575" algn="l" rtl="0" eaLnBrk="1" fontAlgn="base" hangingPunct="1">
              <a:lnSpc>
                <a:spcPct val="125000"/>
              </a:lnSpc>
              <a:spcBef>
                <a:spcPct val="0"/>
              </a:spcBef>
              <a:spcAft>
                <a:spcPct val="0"/>
              </a:spcAft>
              <a:buClr>
                <a:schemeClr val="accent1"/>
              </a:buClr>
              <a:buFont typeface="Arial" charset="0"/>
              <a:buChar char="•"/>
              <a:defRPr sz="15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974850" indent="-146050" algn="l" rtl="0" eaLnBrk="1" fontAlgn="base" hangingPunct="1">
              <a:lnSpc>
                <a:spcPct val="125000"/>
              </a:lnSpc>
              <a:spcBef>
                <a:spcPct val="0"/>
              </a:spcBef>
              <a:spcAft>
                <a:spcPct val="0"/>
              </a:spcAft>
              <a:buClr>
                <a:schemeClr val="accent1"/>
              </a:buClr>
              <a:buFont typeface="Arial" charset="0"/>
              <a:buChar char="•"/>
              <a:defRPr sz="15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Bef>
                <a:spcPts val="0"/>
              </a:spcBef>
              <a:spcAft>
                <a:spcPts val="1200"/>
              </a:spcAft>
              <a:buClr>
                <a:srgbClr val="C00000"/>
              </a:buClr>
              <a:buNone/>
            </a:pPr>
            <a:r>
              <a:rPr lang="da-DK" sz="2400" b="1" dirty="0">
                <a:solidFill>
                  <a:schemeClr val="accent3"/>
                </a:solidFill>
              </a:rPr>
              <a:t>Alt socialfagligt rådgivningsarbejde udspringer fra Fonden Mødrehjælpen og er forankret i det nationale eller regionale regi. </a:t>
            </a:r>
          </a:p>
          <a:p>
            <a:pPr marL="0" indent="0">
              <a:lnSpc>
                <a:spcPct val="100000"/>
              </a:lnSpc>
              <a:spcBef>
                <a:spcPts val="0"/>
              </a:spcBef>
              <a:spcAft>
                <a:spcPts val="1200"/>
              </a:spcAft>
              <a:buClr>
                <a:srgbClr val="C00000"/>
              </a:buClr>
              <a:buNone/>
            </a:pPr>
            <a:r>
              <a:rPr lang="da-DK" sz="2400" dirty="0">
                <a:solidFill>
                  <a:schemeClr val="accent3"/>
                </a:solidFill>
              </a:rPr>
              <a:t>Derfor er det centralt at samarbejde og </a:t>
            </a:r>
            <a:r>
              <a:rPr lang="da-DK" sz="2400" dirty="0" err="1">
                <a:solidFill>
                  <a:schemeClr val="accent3"/>
                </a:solidFill>
              </a:rPr>
              <a:t>brobygge</a:t>
            </a:r>
            <a:r>
              <a:rPr lang="da-DK" sz="2400" dirty="0">
                <a:solidFill>
                  <a:schemeClr val="accent3"/>
                </a:solidFill>
              </a:rPr>
              <a:t> mellem Fondens rådgivningsindsatser og lokalforeninger for at sikre familierne den rette hjælp og støtte. </a:t>
            </a:r>
          </a:p>
          <a:p>
            <a:pPr marL="0" indent="0">
              <a:lnSpc>
                <a:spcPct val="100000"/>
              </a:lnSpc>
              <a:spcBef>
                <a:spcPts val="0"/>
              </a:spcBef>
              <a:spcAft>
                <a:spcPts val="1200"/>
              </a:spcAft>
              <a:buClr>
                <a:srgbClr val="C00000"/>
              </a:buClr>
              <a:buNone/>
            </a:pPr>
            <a:r>
              <a:rPr lang="da-DK" sz="2400" dirty="0">
                <a:solidFill>
                  <a:schemeClr val="accent3"/>
                </a:solidFill>
              </a:rPr>
              <a:t>Lokalforeninger kan </a:t>
            </a:r>
            <a:r>
              <a:rPr lang="da-DK" sz="2400" b="1" dirty="0">
                <a:solidFill>
                  <a:schemeClr val="accent3"/>
                </a:solidFill>
              </a:rPr>
              <a:t>altid</a:t>
            </a:r>
            <a:r>
              <a:rPr lang="da-DK" sz="2400" dirty="0">
                <a:solidFill>
                  <a:schemeClr val="accent3"/>
                </a:solidFill>
              </a:rPr>
              <a:t> henvise til myndigheder, herunder kommunen. </a:t>
            </a:r>
          </a:p>
        </p:txBody>
      </p:sp>
      <p:pic>
        <p:nvPicPr>
          <p:cNvPr id="4" name="Billede 3" descr="Et billede, der indeholder person, bord, dreng, ung&#10;&#10;Automatisk genereret beskrivelse">
            <a:extLst>
              <a:ext uri="{FF2B5EF4-FFF2-40B4-BE49-F238E27FC236}">
                <a16:creationId xmlns:a16="http://schemas.microsoft.com/office/drawing/2014/main" id="{6E772E57-3F93-47BB-933F-39013C6F15D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61681" r="4181" b="-1"/>
          <a:stretch/>
        </p:blipFill>
        <p:spPr>
          <a:xfrm>
            <a:off x="5298238" y="0"/>
            <a:ext cx="7094484" cy="6857990"/>
          </a:xfrm>
          <a:prstGeom prst="rect">
            <a:avLst/>
          </a:prstGeom>
          <a:noFill/>
        </p:spPr>
      </p:pic>
    </p:spTree>
    <p:extLst>
      <p:ext uri="{BB962C8B-B14F-4D97-AF65-F5344CB8AC3E}">
        <p14:creationId xmlns:p14="http://schemas.microsoft.com/office/powerpoint/2010/main" val="420815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E1CA79-73CD-3936-1313-F2F7FEEE5000}"/>
              </a:ext>
            </a:extLst>
          </p:cNvPr>
          <p:cNvSpPr>
            <a:spLocks noGrp="1"/>
          </p:cNvSpPr>
          <p:nvPr>
            <p:ph type="title"/>
          </p:nvPr>
        </p:nvSpPr>
        <p:spPr>
          <a:xfrm>
            <a:off x="504794" y="350666"/>
            <a:ext cx="10982386" cy="683581"/>
          </a:xfrm>
        </p:spPr>
        <p:txBody>
          <a:bodyPr/>
          <a:lstStyle/>
          <a:p>
            <a:r>
              <a:rPr lang="da-DK" dirty="0"/>
              <a:t>Retningslinjerne i detaljer</a:t>
            </a:r>
            <a:br>
              <a:rPr lang="da-DK" dirty="0"/>
            </a:br>
            <a:r>
              <a:rPr lang="da-DK" dirty="0"/>
              <a:t> </a:t>
            </a:r>
            <a:br>
              <a:rPr lang="da-DK" dirty="0"/>
            </a:br>
            <a:r>
              <a:rPr lang="da-DK" dirty="0"/>
              <a:t>1) Anden faglig rådgivning og understøttelse</a:t>
            </a:r>
            <a:br>
              <a:rPr lang="da-DK" dirty="0"/>
            </a:br>
            <a:br>
              <a:rPr lang="da-DK" dirty="0"/>
            </a:br>
            <a:br>
              <a:rPr lang="da-DK" dirty="0"/>
            </a:br>
            <a:br>
              <a:rPr lang="da-DK" dirty="0"/>
            </a:br>
            <a:br>
              <a:rPr lang="da-DK" dirty="0"/>
            </a:br>
            <a:endParaRPr lang="da-DK" dirty="0"/>
          </a:p>
        </p:txBody>
      </p:sp>
      <p:sp>
        <p:nvSpPr>
          <p:cNvPr id="3" name="Pladsholder til indhold 2">
            <a:extLst>
              <a:ext uri="{FF2B5EF4-FFF2-40B4-BE49-F238E27FC236}">
                <a16:creationId xmlns:a16="http://schemas.microsoft.com/office/drawing/2014/main" id="{659EADE3-E2B6-A375-1527-B87FF065C11C}"/>
              </a:ext>
            </a:extLst>
          </p:cNvPr>
          <p:cNvSpPr>
            <a:spLocks noGrp="1"/>
          </p:cNvSpPr>
          <p:nvPr>
            <p:ph idx="1"/>
          </p:nvPr>
        </p:nvSpPr>
        <p:spPr>
          <a:xfrm>
            <a:off x="604807" y="2499204"/>
            <a:ext cx="10982386" cy="4008130"/>
          </a:xfrm>
        </p:spPr>
        <p:txBody>
          <a:bodyPr>
            <a:noAutofit/>
          </a:bodyPr>
          <a:lstStyle/>
          <a:p>
            <a:pPr marL="0" indent="0">
              <a:spcBef>
                <a:spcPts val="0"/>
              </a:spcBef>
              <a:buClr>
                <a:srgbClr val="C00000"/>
              </a:buClr>
              <a:buNone/>
            </a:pPr>
            <a:r>
              <a:rPr lang="da-DK" altLang="da-DK" sz="2400" u="sng" dirty="0"/>
              <a:t>Lokalforeninger kan samarbejde med andre faglige aktører for at opnå en faglig understøttelse af lokalforeningernes egne aktiviteter og tilbud. </a:t>
            </a:r>
          </a:p>
          <a:p>
            <a:pPr marL="0" indent="0">
              <a:spcBef>
                <a:spcPts val="0"/>
              </a:spcBef>
              <a:buClr>
                <a:srgbClr val="C00000"/>
              </a:buClr>
              <a:buNone/>
            </a:pPr>
            <a:r>
              <a:rPr lang="da-DK" altLang="da-DK" sz="2400" dirty="0"/>
              <a:t>Lokalforeninger må gerne indgå lokale samarbejder, som har til formål at understøtte egne aktiviteter i lokalforeninger. Lokalforeninger kan involvere, hyre eller samarbejde med fageksperter ind i lokalforeningens egne rammer.</a:t>
            </a:r>
          </a:p>
          <a:p>
            <a:pPr marL="0" indent="0">
              <a:spcBef>
                <a:spcPts val="0"/>
              </a:spcBef>
              <a:buClr>
                <a:srgbClr val="C00000"/>
              </a:buClr>
              <a:buNone/>
            </a:pPr>
            <a:endParaRPr lang="da-DK" altLang="da-DK" sz="2400" dirty="0"/>
          </a:p>
        </p:txBody>
      </p:sp>
    </p:spTree>
    <p:extLst>
      <p:ext uri="{BB962C8B-B14F-4D97-AF65-F5344CB8AC3E}">
        <p14:creationId xmlns:p14="http://schemas.microsoft.com/office/powerpoint/2010/main" val="2865628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E1CA79-73CD-3936-1313-F2F7FEEE5000}"/>
              </a:ext>
            </a:extLst>
          </p:cNvPr>
          <p:cNvSpPr>
            <a:spLocks noGrp="1"/>
          </p:cNvSpPr>
          <p:nvPr>
            <p:ph type="title"/>
          </p:nvPr>
        </p:nvSpPr>
        <p:spPr>
          <a:xfrm>
            <a:off x="504794" y="350666"/>
            <a:ext cx="10982386" cy="683581"/>
          </a:xfrm>
        </p:spPr>
        <p:txBody>
          <a:bodyPr/>
          <a:lstStyle/>
          <a:p>
            <a:r>
              <a:rPr lang="da-DK" dirty="0"/>
              <a:t>Retningslinjerne i detaljer</a:t>
            </a:r>
            <a:br>
              <a:rPr lang="da-DK" dirty="0"/>
            </a:br>
            <a:r>
              <a:rPr lang="da-DK" dirty="0"/>
              <a:t> </a:t>
            </a:r>
            <a:br>
              <a:rPr lang="da-DK" dirty="0"/>
            </a:br>
            <a:r>
              <a:rPr lang="da-DK" dirty="0"/>
              <a:t>2) Socialfaglig rådgivning inden for Mødrehjælpens område og ekspertise</a:t>
            </a:r>
            <a:br>
              <a:rPr lang="da-DK" dirty="0"/>
            </a:br>
            <a:br>
              <a:rPr lang="da-DK" dirty="0"/>
            </a:br>
            <a:endParaRPr lang="da-DK" dirty="0"/>
          </a:p>
        </p:txBody>
      </p:sp>
      <p:sp>
        <p:nvSpPr>
          <p:cNvPr id="3" name="Pladsholder til indhold 2">
            <a:extLst>
              <a:ext uri="{FF2B5EF4-FFF2-40B4-BE49-F238E27FC236}">
                <a16:creationId xmlns:a16="http://schemas.microsoft.com/office/drawing/2014/main" id="{659EADE3-E2B6-A375-1527-B87FF065C11C}"/>
              </a:ext>
            </a:extLst>
          </p:cNvPr>
          <p:cNvSpPr>
            <a:spLocks noGrp="1"/>
          </p:cNvSpPr>
          <p:nvPr>
            <p:ph idx="1"/>
          </p:nvPr>
        </p:nvSpPr>
        <p:spPr>
          <a:xfrm>
            <a:off x="604807" y="2499204"/>
            <a:ext cx="10982386" cy="4008130"/>
          </a:xfrm>
        </p:spPr>
        <p:txBody>
          <a:bodyPr>
            <a:noAutofit/>
          </a:bodyPr>
          <a:lstStyle/>
          <a:p>
            <a:pPr marL="0" indent="0">
              <a:spcBef>
                <a:spcPts val="0"/>
              </a:spcBef>
              <a:buClr>
                <a:srgbClr val="C00000"/>
              </a:buClr>
              <a:buNone/>
            </a:pPr>
            <a:r>
              <a:rPr lang="da-DK" altLang="da-DK" sz="2400" u="sng" dirty="0"/>
              <a:t>Lokalforeninger må ikke indgå formelle, lokale samarbejder med socialfaglige aktører inden for Mødrehjælpens portefølje og ekspertise. </a:t>
            </a:r>
            <a:r>
              <a:rPr lang="da-DK" altLang="da-DK" sz="2400" dirty="0"/>
              <a:t>Dette omhandler følgende fagpersoner: Jurist, socialfaglig rådgivning, psykolog faglige indsatser og økonomisk rådgivning.  </a:t>
            </a:r>
          </a:p>
          <a:p>
            <a:pPr marL="0" indent="0">
              <a:spcBef>
                <a:spcPts val="0"/>
              </a:spcBef>
              <a:buClr>
                <a:srgbClr val="C00000"/>
              </a:buClr>
              <a:buNone/>
            </a:pPr>
            <a:r>
              <a:rPr lang="da-DK" altLang="da-DK" sz="2400" dirty="0"/>
              <a:t>Lokalforeninger oplyser og henviser til Mødrehjælpens rådgivningsindsatser (fx telefon- og chatrådgivning, abortrådgivning, voldsindsatser mm.).</a:t>
            </a:r>
          </a:p>
          <a:p>
            <a:pPr marL="0" indent="0">
              <a:spcBef>
                <a:spcPts val="0"/>
              </a:spcBef>
              <a:buClr>
                <a:srgbClr val="C00000"/>
              </a:buClr>
              <a:buNone/>
            </a:pPr>
            <a:r>
              <a:rPr lang="da-DK" altLang="da-DK" sz="2400" dirty="0">
                <a:latin typeface="Open Sans"/>
                <a:ea typeface="Open Sans"/>
                <a:cs typeface="Open Sans"/>
              </a:rPr>
              <a:t>Indenfor Mødrehjælpens portefølje må lokalforeninger gerne gennem dialog med lokale aktører understøtte en systematisk opsporing af brugere, samt understøtte og supplere det socialfaglige arbejde gennem frivilligaktiviteter. Lokalforeninger må altid henvise til myndigheder.</a:t>
            </a:r>
          </a:p>
        </p:txBody>
      </p:sp>
    </p:spTree>
    <p:extLst>
      <p:ext uri="{BB962C8B-B14F-4D97-AF65-F5344CB8AC3E}">
        <p14:creationId xmlns:p14="http://schemas.microsoft.com/office/powerpoint/2010/main" val="71844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E1CA79-73CD-3936-1313-F2F7FEEE5000}"/>
              </a:ext>
            </a:extLst>
          </p:cNvPr>
          <p:cNvSpPr>
            <a:spLocks noGrp="1"/>
          </p:cNvSpPr>
          <p:nvPr>
            <p:ph type="title"/>
          </p:nvPr>
        </p:nvSpPr>
        <p:spPr>
          <a:xfrm>
            <a:off x="504794" y="350666"/>
            <a:ext cx="10982386" cy="683581"/>
          </a:xfrm>
        </p:spPr>
        <p:txBody>
          <a:bodyPr/>
          <a:lstStyle/>
          <a:p>
            <a:r>
              <a:rPr lang="da-DK" dirty="0"/>
              <a:t>Retningslinjerne i detaljer</a:t>
            </a:r>
            <a:br>
              <a:rPr lang="da-DK" dirty="0"/>
            </a:br>
            <a:r>
              <a:rPr lang="da-DK" dirty="0"/>
              <a:t> </a:t>
            </a:r>
            <a:br>
              <a:rPr lang="da-DK" dirty="0"/>
            </a:br>
            <a:r>
              <a:rPr lang="da-DK" dirty="0"/>
              <a:t>3) Socialfaglig rådgivning i et kommunalt/regionalt partnerskab </a:t>
            </a:r>
            <a:br>
              <a:rPr lang="da-DK" dirty="0"/>
            </a:br>
            <a:br>
              <a:rPr lang="da-DK" dirty="0"/>
            </a:br>
            <a:br>
              <a:rPr lang="da-DK" dirty="0"/>
            </a:br>
            <a:endParaRPr lang="da-DK" dirty="0"/>
          </a:p>
        </p:txBody>
      </p:sp>
      <p:sp>
        <p:nvSpPr>
          <p:cNvPr id="3" name="Pladsholder til indhold 2">
            <a:extLst>
              <a:ext uri="{FF2B5EF4-FFF2-40B4-BE49-F238E27FC236}">
                <a16:creationId xmlns:a16="http://schemas.microsoft.com/office/drawing/2014/main" id="{659EADE3-E2B6-A375-1527-B87FF065C11C}"/>
              </a:ext>
            </a:extLst>
          </p:cNvPr>
          <p:cNvSpPr>
            <a:spLocks noGrp="1"/>
          </p:cNvSpPr>
          <p:nvPr>
            <p:ph idx="1"/>
          </p:nvPr>
        </p:nvSpPr>
        <p:spPr>
          <a:xfrm>
            <a:off x="604807" y="2499204"/>
            <a:ext cx="10982386" cy="4008130"/>
          </a:xfrm>
        </p:spPr>
        <p:txBody>
          <a:bodyPr>
            <a:noAutofit/>
          </a:bodyPr>
          <a:lstStyle/>
          <a:p>
            <a:pPr marL="0" indent="0">
              <a:spcBef>
                <a:spcPts val="0"/>
              </a:spcBef>
              <a:buClr>
                <a:srgbClr val="C00000"/>
              </a:buClr>
              <a:buNone/>
            </a:pPr>
            <a:r>
              <a:rPr lang="da-DK" altLang="da-DK" sz="2400" dirty="0"/>
              <a:t>Lokalforeninger oplyser og henviser til Mødrehjælpens partnerskabsindsatser, hvor rådgivningen kan ligge enten i Mødrehjælpen eller i partnerorganisationen. </a:t>
            </a:r>
          </a:p>
          <a:p>
            <a:pPr marL="0" indent="0">
              <a:spcBef>
                <a:spcPts val="0"/>
              </a:spcBef>
              <a:buClr>
                <a:srgbClr val="C00000"/>
              </a:buClr>
              <a:buNone/>
            </a:pPr>
            <a:endParaRPr lang="da-DK" altLang="da-DK" sz="2400" dirty="0"/>
          </a:p>
          <a:p>
            <a:pPr marL="0" indent="0">
              <a:spcBef>
                <a:spcPts val="0"/>
              </a:spcBef>
              <a:buClr>
                <a:srgbClr val="C00000"/>
              </a:buClr>
              <a:buNone/>
            </a:pPr>
            <a:r>
              <a:rPr lang="da-DK" altLang="da-DK" sz="2400" dirty="0"/>
              <a:t>Bliver lokalforeningen kontaktet med henblik på at indgå i et kommunalt eller regionalt samarbejde, der indeholder/berører socialfaglig rådgivning, skal henvendelsen videresendes til Fonden Mødrehjælpen. </a:t>
            </a:r>
          </a:p>
        </p:txBody>
      </p:sp>
    </p:spTree>
    <p:extLst>
      <p:ext uri="{BB962C8B-B14F-4D97-AF65-F5344CB8AC3E}">
        <p14:creationId xmlns:p14="http://schemas.microsoft.com/office/powerpoint/2010/main" val="908120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E1CA79-73CD-3936-1313-F2F7FEEE5000}"/>
              </a:ext>
            </a:extLst>
          </p:cNvPr>
          <p:cNvSpPr>
            <a:spLocks noGrp="1"/>
          </p:cNvSpPr>
          <p:nvPr>
            <p:ph type="title"/>
          </p:nvPr>
        </p:nvSpPr>
        <p:spPr>
          <a:xfrm>
            <a:off x="504794" y="350666"/>
            <a:ext cx="10982386" cy="683581"/>
          </a:xfrm>
        </p:spPr>
        <p:txBody>
          <a:bodyPr/>
          <a:lstStyle/>
          <a:p>
            <a:r>
              <a:rPr lang="da-DK" dirty="0"/>
              <a:t>Retningslinjerne i detaljer</a:t>
            </a:r>
            <a:br>
              <a:rPr lang="da-DK" dirty="0"/>
            </a:br>
            <a:r>
              <a:rPr lang="da-DK" dirty="0"/>
              <a:t> </a:t>
            </a:r>
            <a:br>
              <a:rPr lang="da-DK" dirty="0"/>
            </a:br>
            <a:r>
              <a:rPr lang="da-DK" dirty="0"/>
              <a:t>4) Socialfaglig rådgivning uden for Mødrehjælpens område og ekspertise</a:t>
            </a:r>
            <a:br>
              <a:rPr lang="da-DK" dirty="0"/>
            </a:br>
            <a:br>
              <a:rPr lang="da-DK" dirty="0"/>
            </a:br>
            <a:br>
              <a:rPr lang="da-DK" dirty="0"/>
            </a:br>
            <a:br>
              <a:rPr lang="da-DK" dirty="0"/>
            </a:br>
            <a:endParaRPr lang="da-DK" dirty="0"/>
          </a:p>
        </p:txBody>
      </p:sp>
      <p:sp>
        <p:nvSpPr>
          <p:cNvPr id="3" name="Pladsholder til indhold 2">
            <a:extLst>
              <a:ext uri="{FF2B5EF4-FFF2-40B4-BE49-F238E27FC236}">
                <a16:creationId xmlns:a16="http://schemas.microsoft.com/office/drawing/2014/main" id="{659EADE3-E2B6-A375-1527-B87FF065C11C}"/>
              </a:ext>
            </a:extLst>
          </p:cNvPr>
          <p:cNvSpPr>
            <a:spLocks noGrp="1"/>
          </p:cNvSpPr>
          <p:nvPr>
            <p:ph idx="1"/>
          </p:nvPr>
        </p:nvSpPr>
        <p:spPr>
          <a:xfrm>
            <a:off x="604807" y="2499204"/>
            <a:ext cx="10982386" cy="4008130"/>
          </a:xfrm>
        </p:spPr>
        <p:txBody>
          <a:bodyPr>
            <a:noAutofit/>
          </a:bodyPr>
          <a:lstStyle/>
          <a:p>
            <a:pPr marL="0" indent="0">
              <a:spcBef>
                <a:spcPts val="0"/>
              </a:spcBef>
              <a:buClr>
                <a:srgbClr val="C00000"/>
              </a:buClr>
              <a:buNone/>
            </a:pPr>
            <a:r>
              <a:rPr lang="da-DK" altLang="da-DK" sz="2400" u="sng" dirty="0"/>
              <a:t>Lokalforeninger må ikke indgå formelle, lokale samarbejder med andre private socialfaglige rådgivningsaktører, selvom disse tilbyder anden type hjælp og støtte end Mødrehjælpen. </a:t>
            </a:r>
            <a:r>
              <a:rPr lang="da-DK" altLang="da-DK" sz="2400" dirty="0"/>
              <a:t>Et sådant formaliseret samarbejde vil skulle indgås af Fonden Mødrehjælpen. </a:t>
            </a:r>
          </a:p>
          <a:p>
            <a:pPr marL="0" indent="0">
              <a:spcBef>
                <a:spcPts val="0"/>
              </a:spcBef>
              <a:buClr>
                <a:srgbClr val="C00000"/>
              </a:buClr>
              <a:buNone/>
            </a:pPr>
            <a:r>
              <a:rPr lang="da-DK" altLang="da-DK" sz="2400" dirty="0"/>
              <a:t>Lokalforeninger kan gennem lokal dialog henvise, guide og visitere til andre aktører, der hjælper uden for Mødrehjælpens faglighed. Mødrehjælpens porteføljer omfatter fx ikke fagspecifik støtte til stofmisbrug, krisecentre mm.</a:t>
            </a:r>
          </a:p>
          <a:p>
            <a:pPr marL="0" indent="0">
              <a:spcBef>
                <a:spcPts val="0"/>
              </a:spcBef>
              <a:buClr>
                <a:srgbClr val="C00000"/>
              </a:buClr>
              <a:buNone/>
            </a:pPr>
            <a:r>
              <a:rPr lang="da-DK" altLang="da-DK" sz="2400" dirty="0"/>
              <a:t>Lokalforeninger må </a:t>
            </a:r>
            <a:r>
              <a:rPr lang="da-DK" altLang="da-DK" sz="2400" u="sng" dirty="0"/>
              <a:t>altid </a:t>
            </a:r>
            <a:r>
              <a:rPr lang="da-DK" altLang="da-DK" sz="2400" dirty="0"/>
              <a:t>henvise til myndigheder og kommunen, men skal være opmærksom med at henvise til private tilbud.</a:t>
            </a:r>
          </a:p>
          <a:p>
            <a:pPr marL="0" indent="0">
              <a:spcBef>
                <a:spcPts val="0"/>
              </a:spcBef>
              <a:buClr>
                <a:srgbClr val="C00000"/>
              </a:buClr>
              <a:buNone/>
            </a:pPr>
            <a:endParaRPr lang="da-DK" altLang="da-DK" sz="2400" dirty="0"/>
          </a:p>
        </p:txBody>
      </p:sp>
    </p:spTree>
    <p:extLst>
      <p:ext uri="{BB962C8B-B14F-4D97-AF65-F5344CB8AC3E}">
        <p14:creationId xmlns:p14="http://schemas.microsoft.com/office/powerpoint/2010/main" val="2037996217"/>
      </p:ext>
    </p:extLst>
  </p:cSld>
  <p:clrMapOvr>
    <a:masterClrMapping/>
  </p:clrMapOvr>
</p:sld>
</file>

<file path=ppt/theme/theme1.xml><?xml version="1.0" encoding="utf-8"?>
<a:theme xmlns:a="http://schemas.openxmlformats.org/drawingml/2006/main" name="Power-point skabelon">
  <a:themeElements>
    <a:clrScheme name="MHJ Grafer">
      <a:dk1>
        <a:sysClr val="windowText" lastClr="000000"/>
      </a:dk1>
      <a:lt1>
        <a:sysClr val="window" lastClr="FFFFFF"/>
      </a:lt1>
      <a:dk2>
        <a:srgbClr val="002D49"/>
      </a:dk2>
      <a:lt2>
        <a:srgbClr val="FFFFFF"/>
      </a:lt2>
      <a:accent1>
        <a:srgbClr val="D70947"/>
      </a:accent1>
      <a:accent2>
        <a:srgbClr val="F087A0"/>
      </a:accent2>
      <a:accent3>
        <a:srgbClr val="002D49"/>
      </a:accent3>
      <a:accent4>
        <a:srgbClr val="5F6A84"/>
      </a:accent4>
      <a:accent5>
        <a:srgbClr val="57C0DD"/>
      </a:accent5>
      <a:accent6>
        <a:srgbClr val="ABDFEE"/>
      </a:accent6>
      <a:hlink>
        <a:srgbClr val="57C0DD"/>
      </a:hlink>
      <a:folHlink>
        <a:srgbClr val="ABDFEE"/>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HJ basispræsentation (med tal fra 2023) redigerbár grundskabelon" id="{16354E70-F56B-4E73-AA4D-C97F4F1BCC96}" vid="{1DA539DF-69AD-4E8F-8A03-7B1A560DDBD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36FE116E53422645A751F90C364B7B02" ma:contentTypeVersion="19" ma:contentTypeDescription="Opret et nyt dokument." ma:contentTypeScope="" ma:versionID="8c3236c425df50990fb2d020cb08f291">
  <xsd:schema xmlns:xsd="http://www.w3.org/2001/XMLSchema" xmlns:xs="http://www.w3.org/2001/XMLSchema" xmlns:p="http://schemas.microsoft.com/office/2006/metadata/properties" xmlns:ns2="9d15f3b8-8c21-4622-9eef-489e7164882e" xmlns:ns3="10ca99bf-ca5c-42d4-bc6d-d91a5144e622" targetNamespace="http://schemas.microsoft.com/office/2006/metadata/properties" ma:root="true" ma:fieldsID="e2692b26c0b23861beab82550818c01e" ns2:_="" ns3:_="">
    <xsd:import namespace="9d15f3b8-8c21-4622-9eef-489e7164882e"/>
    <xsd:import namespace="10ca99bf-ca5c-42d4-bc6d-d91a5144e6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Samtykkeerkl_x00e6_ring"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15f3b8-8c21-4622-9eef-489e716488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63e8b409-a6fa-4bc5-9e3f-de614d7eb243" ma:termSetId="09814cd3-568e-fe90-9814-8d621ff8fb84" ma:anchorId="fba54fb3-c3e1-fe81-a776-ca4b69148c4d" ma:open="true" ma:isKeyword="false">
      <xsd:complexType>
        <xsd:sequence>
          <xsd:element ref="pc:Terms" minOccurs="0" maxOccurs="1"/>
        </xsd:sequence>
      </xsd:complexType>
    </xsd:element>
    <xsd:element name="Samtykkeerkl_x00e6_ring" ma:index="24" nillable="true" ma:displayName="Samtykkeerklæring" ma:description="Ja" ma:format="Dropdown" ma:internalName="Samtykkeerkl_x00e6_ring">
      <xsd:simpleType>
        <xsd:restriction base="dms:Text">
          <xsd:maxLength value="255"/>
        </xsd:restriction>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0ca99bf-ca5c-42d4-bc6d-d91a5144e622"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cb5995f7-3933-4391-9c98-6e56845ff50f}" ma:internalName="TaxCatchAll" ma:showField="CatchAllData" ma:web="10ca99bf-ca5c-42d4-bc6d-d91a5144e6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0ca99bf-ca5c-42d4-bc6d-d91a5144e622" xsi:nil="true"/>
    <lcf76f155ced4ddcb4097134ff3c332f xmlns="9d15f3b8-8c21-4622-9eef-489e7164882e">
      <Terms xmlns="http://schemas.microsoft.com/office/infopath/2007/PartnerControls"/>
    </lcf76f155ced4ddcb4097134ff3c332f>
    <Samtykkeerkl_x00e6_ring xmlns="9d15f3b8-8c21-4622-9eef-489e7164882e" xsi:nil="true"/>
  </documentManagement>
</p:properties>
</file>

<file path=customXml/itemProps1.xml><?xml version="1.0" encoding="utf-8"?>
<ds:datastoreItem xmlns:ds="http://schemas.openxmlformats.org/officeDocument/2006/customXml" ds:itemID="{3C353A69-0A40-4054-A054-155A802D6F33}">
  <ds:schemaRefs>
    <ds:schemaRef ds:uri="http://schemas.microsoft.com/sharepoint/v3/contenttype/forms"/>
  </ds:schemaRefs>
</ds:datastoreItem>
</file>

<file path=customXml/itemProps2.xml><?xml version="1.0" encoding="utf-8"?>
<ds:datastoreItem xmlns:ds="http://schemas.openxmlformats.org/officeDocument/2006/customXml" ds:itemID="{827DEB58-E438-43FD-BCD0-F726D09F1A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15f3b8-8c21-4622-9eef-489e7164882e"/>
    <ds:schemaRef ds:uri="10ca99bf-ca5c-42d4-bc6d-d91a5144e6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E5F18ED-5264-4B4F-A8AC-BD1B61E4FAF3}">
  <ds:schemaRefs>
    <ds:schemaRef ds:uri="http://purl.org/dc/dcmitype/"/>
    <ds:schemaRef ds:uri="http://schemas.microsoft.com/office/2006/documentManagement/types"/>
    <ds:schemaRef ds:uri="http://schemas.openxmlformats.org/package/2006/metadata/core-properties"/>
    <ds:schemaRef ds:uri="6313d650-7895-429d-9c18-1ebc80ccb564"/>
    <ds:schemaRef ds:uri="http://schemas.microsoft.com/office/infopath/2007/PartnerControls"/>
    <ds:schemaRef ds:uri="http://www.w3.org/XML/1998/namespace"/>
    <ds:schemaRef ds:uri="http://schemas.microsoft.com/office/2006/metadata/properties"/>
    <ds:schemaRef ds:uri="http://purl.org/dc/terms/"/>
    <ds:schemaRef ds:uri="6362de7a-54ed-4835-9f17-8396084b5245"/>
    <ds:schemaRef ds:uri="http://purl.org/dc/elements/1.1/"/>
    <ds:schemaRef ds:uri="10ca99bf-ca5c-42d4-bc6d-d91a5144e622"/>
    <ds:schemaRef ds:uri="9d15f3b8-8c21-4622-9eef-489e7164882e"/>
  </ds:schemaRefs>
</ds:datastoreItem>
</file>

<file path=docProps/app.xml><?xml version="1.0" encoding="utf-8"?>
<Properties xmlns="http://schemas.openxmlformats.org/officeDocument/2006/extended-properties" xmlns:vt="http://schemas.openxmlformats.org/officeDocument/2006/docPropsVTypes">
  <Template>Mødrehjælpens basispræsentation (med tal fra 2023)</Template>
  <TotalTime>1610</TotalTime>
  <Words>854</Words>
  <Application>Microsoft Office PowerPoint</Application>
  <PresentationFormat>Widescreen</PresentationFormat>
  <Paragraphs>61</Paragraphs>
  <Slides>9</Slides>
  <Notes>8</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9</vt:i4>
      </vt:variant>
    </vt:vector>
  </HeadingPairs>
  <TitlesOfParts>
    <vt:vector size="16" baseType="lpstr">
      <vt:lpstr>Arial</vt:lpstr>
      <vt:lpstr>Calibri</vt:lpstr>
      <vt:lpstr>Open Sans</vt:lpstr>
      <vt:lpstr>Open Sans ExtraBold</vt:lpstr>
      <vt:lpstr>Open Sans Semibold</vt:lpstr>
      <vt:lpstr>Symbol</vt:lpstr>
      <vt:lpstr>Power-point skabelon</vt:lpstr>
      <vt:lpstr>Rammer og retningslinjer for  lokalforeningernes samarbejde med eksterne socialfaglige aktører</vt:lpstr>
      <vt:lpstr>Definition</vt:lpstr>
      <vt:lpstr>Hvorfor har vi brug for retningslinjer?</vt:lpstr>
      <vt:lpstr>Risikofaktorer</vt:lpstr>
      <vt:lpstr>PowerPoint-præsentation</vt:lpstr>
      <vt:lpstr>Retningslinjerne i detaljer   1) Anden faglig rådgivning og understøttelse     </vt:lpstr>
      <vt:lpstr>Retningslinjerne i detaljer   2) Socialfaglig rådgivning inden for Mødrehjælpens område og ekspertise  </vt:lpstr>
      <vt:lpstr>Retningslinjerne i detaljer   3) Socialfaglig rådgivning i et kommunalt/regionalt partnerskab    </vt:lpstr>
      <vt:lpstr>Retningslinjerne i detaljer   4) Socialfaglig rådgivning uden for Mødrehjælpens område og ekspertise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Merle Singer-Lippert</dc:creator>
  <cp:lastModifiedBy>Helena Strandsberg</cp:lastModifiedBy>
  <cp:revision>6</cp:revision>
  <cp:lastPrinted>2022-04-19T12:06:26Z</cp:lastPrinted>
  <dcterms:created xsi:type="dcterms:W3CDTF">2024-09-09T04:59:18Z</dcterms:created>
  <dcterms:modified xsi:type="dcterms:W3CDTF">2025-02-19T08:29:13Z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0x0101005806220A3CA57240A6B980FD63EB0386</vt:lpwstr>
  </property>
  <property fmtid="{D5CDD505-2E9C-101B-9397-08002B2CF9AE}" pid="3" name="MediaServiceImageTags">
    <vt:lpwstr/>
  </property>
</Properties>
</file>