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sldIdLst>
    <p:sldId id="695" r:id="rId5"/>
    <p:sldId id="697" r:id="rId6"/>
    <p:sldId id="698" r:id="rId7"/>
    <p:sldId id="699" r:id="rId8"/>
    <p:sldId id="700" r:id="rId9"/>
    <p:sldId id="706" r:id="rId10"/>
    <p:sldId id="701" r:id="rId11"/>
    <p:sldId id="702" r:id="rId12"/>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FBE2D80-5B27-F1B6-830B-A2269512DD18}" name="Maria Norup Hertz" initials="MH" userId="S::MNH@moedrehjaelpen.dk::37c80151-1054-45f5-96e0-23d1f3d52a4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B6CFCE-CE40-4A59-811A-9A5E58E25DCE}" v="5" dt="2025-01-27T10:14:06.1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775" autoAdjust="0"/>
  </p:normalViewPr>
  <p:slideViewPr>
    <p:cSldViewPr snapToGrid="0">
      <p:cViewPr varScale="1">
        <p:scale>
          <a:sx n="87" d="100"/>
          <a:sy n="87" d="100"/>
        </p:scale>
        <p:origin x="147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FDAC9D-A4C3-403A-9329-D854C2C2EA48}" type="datetimeFigureOut">
              <a:rPr lang="da-DK" smtClean="0"/>
              <a:t>03-03-2025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22BF97-58B4-456F-A2A8-E8219152FCD5}" type="slidenum">
              <a:rPr lang="da-DK" smtClean="0"/>
              <a:t>‹nr.›</a:t>
            </a:fld>
            <a:endParaRPr lang="da-DK"/>
          </a:p>
        </p:txBody>
      </p:sp>
    </p:spTree>
    <p:extLst>
      <p:ext uri="{BB962C8B-B14F-4D97-AF65-F5344CB8AC3E}">
        <p14:creationId xmlns:p14="http://schemas.microsoft.com/office/powerpoint/2010/main" val="20413765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5F22BF97-58B4-456F-A2A8-E8219152FCD5}" type="slidenum">
              <a:rPr lang="da-DK" smtClean="0"/>
              <a:t>1</a:t>
            </a:fld>
            <a:endParaRPr lang="da-DK"/>
          </a:p>
        </p:txBody>
      </p:sp>
    </p:spTree>
    <p:extLst>
      <p:ext uri="{BB962C8B-B14F-4D97-AF65-F5344CB8AC3E}">
        <p14:creationId xmlns:p14="http://schemas.microsoft.com/office/powerpoint/2010/main" val="3122141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5F22BF97-58B4-456F-A2A8-E8219152FCD5}" type="slidenum">
              <a:rPr lang="da-DK" smtClean="0"/>
              <a:t>2</a:t>
            </a:fld>
            <a:endParaRPr lang="da-DK"/>
          </a:p>
        </p:txBody>
      </p:sp>
    </p:spTree>
    <p:extLst>
      <p:ext uri="{BB962C8B-B14F-4D97-AF65-F5344CB8AC3E}">
        <p14:creationId xmlns:p14="http://schemas.microsoft.com/office/powerpoint/2010/main" val="1228113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dirty="0"/>
          </a:p>
        </p:txBody>
      </p:sp>
      <p:sp>
        <p:nvSpPr>
          <p:cNvPr id="4" name="Pladsholder til slidenummer 3"/>
          <p:cNvSpPr>
            <a:spLocks noGrp="1"/>
          </p:cNvSpPr>
          <p:nvPr>
            <p:ph type="sldNum" sz="quarter" idx="5"/>
          </p:nvPr>
        </p:nvSpPr>
        <p:spPr/>
        <p:txBody>
          <a:bodyPr/>
          <a:lstStyle/>
          <a:p>
            <a:fld id="{5F22BF97-58B4-456F-A2A8-E8219152FCD5}" type="slidenum">
              <a:rPr lang="da-DK" smtClean="0"/>
              <a:t>3</a:t>
            </a:fld>
            <a:endParaRPr lang="da-DK"/>
          </a:p>
        </p:txBody>
      </p:sp>
    </p:spTree>
    <p:extLst>
      <p:ext uri="{BB962C8B-B14F-4D97-AF65-F5344CB8AC3E}">
        <p14:creationId xmlns:p14="http://schemas.microsoft.com/office/powerpoint/2010/main" val="11449875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5F22BF97-58B4-456F-A2A8-E8219152FCD5}" type="slidenum">
              <a:rPr lang="da-DK" smtClean="0"/>
              <a:t>4</a:t>
            </a:fld>
            <a:endParaRPr lang="da-DK"/>
          </a:p>
        </p:txBody>
      </p:sp>
    </p:spTree>
    <p:extLst>
      <p:ext uri="{BB962C8B-B14F-4D97-AF65-F5344CB8AC3E}">
        <p14:creationId xmlns:p14="http://schemas.microsoft.com/office/powerpoint/2010/main" val="1550247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5F22BF97-58B4-456F-A2A8-E8219152FCD5}" type="slidenum">
              <a:rPr lang="da-DK" smtClean="0"/>
              <a:t>5</a:t>
            </a:fld>
            <a:endParaRPr lang="da-DK"/>
          </a:p>
        </p:txBody>
      </p:sp>
    </p:spTree>
    <p:extLst>
      <p:ext uri="{BB962C8B-B14F-4D97-AF65-F5344CB8AC3E}">
        <p14:creationId xmlns:p14="http://schemas.microsoft.com/office/powerpoint/2010/main" val="1181061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5F22BF97-58B4-456F-A2A8-E8219152FCD5}" type="slidenum">
              <a:rPr lang="da-DK" smtClean="0"/>
              <a:t>7</a:t>
            </a:fld>
            <a:endParaRPr lang="da-DK"/>
          </a:p>
        </p:txBody>
      </p:sp>
    </p:spTree>
    <p:extLst>
      <p:ext uri="{BB962C8B-B14F-4D97-AF65-F5344CB8AC3E}">
        <p14:creationId xmlns:p14="http://schemas.microsoft.com/office/powerpoint/2010/main" val="27185463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5"/>
          </p:nvPr>
        </p:nvSpPr>
        <p:spPr/>
        <p:txBody>
          <a:bodyPr/>
          <a:lstStyle/>
          <a:p>
            <a:fld id="{5F22BF97-58B4-456F-A2A8-E8219152FCD5}" type="slidenum">
              <a:rPr lang="da-DK" smtClean="0"/>
              <a:t>8</a:t>
            </a:fld>
            <a:endParaRPr lang="da-DK"/>
          </a:p>
        </p:txBody>
      </p:sp>
    </p:spTree>
    <p:extLst>
      <p:ext uri="{BB962C8B-B14F-4D97-AF65-F5344CB8AC3E}">
        <p14:creationId xmlns:p14="http://schemas.microsoft.com/office/powerpoint/2010/main" val="33928901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Rød">
    <p:bg>
      <p:bgPr>
        <a:solidFill>
          <a:schemeClr val="accent1"/>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620208" y="2057400"/>
            <a:ext cx="10953430" cy="1371601"/>
          </a:xfrm>
        </p:spPr>
        <p:txBody>
          <a:bodyPr>
            <a:noAutofit/>
          </a:bodyPr>
          <a:lstStyle>
            <a:lvl1pPr>
              <a:lnSpc>
                <a:spcPct val="110000"/>
              </a:lnSpc>
              <a:defRPr sz="4000">
                <a:solidFill>
                  <a:schemeClr val="bg1"/>
                </a:solidFill>
                <a:latin typeface="Open Sans ExtraBold" panose="020F0502020204030204" pitchFamily="34" charset="0"/>
                <a:ea typeface="Open Sans ExtraBold" panose="020F0502020204030204" pitchFamily="34" charset="0"/>
                <a:cs typeface="Open Sans ExtraBold" panose="020F0502020204030204" pitchFamily="34" charset="0"/>
              </a:defRPr>
            </a:lvl1pPr>
          </a:lstStyle>
          <a:p>
            <a:r>
              <a:rPr lang="da-DK"/>
              <a:t>Klik for at redigere titeltypografien i masteren</a:t>
            </a:r>
          </a:p>
        </p:txBody>
      </p:sp>
      <p:sp>
        <p:nvSpPr>
          <p:cNvPr id="3" name="Undertitel 2"/>
          <p:cNvSpPr>
            <a:spLocks noGrp="1"/>
          </p:cNvSpPr>
          <p:nvPr>
            <p:ph type="subTitle" idx="1"/>
          </p:nvPr>
        </p:nvSpPr>
        <p:spPr>
          <a:xfrm>
            <a:off x="620208" y="3440907"/>
            <a:ext cx="10953430" cy="1371601"/>
          </a:xfrm>
        </p:spPr>
        <p:txBody>
          <a:bodyPr>
            <a:normAutofit/>
          </a:bodyPr>
          <a:lstStyle>
            <a:lvl1pPr marL="0" indent="0" algn="l">
              <a:lnSpc>
                <a:spcPct val="150000"/>
              </a:lnSpc>
              <a:buNone/>
              <a:defRPr sz="25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p>
        </p:txBody>
      </p:sp>
      <p:pic>
        <p:nvPicPr>
          <p:cNvPr id="4" name="Billede 3" descr="Et billede, der indeholder Font/skrifttype, tekst, Grafik, logo&#10;&#10;Automatisk genereret beskrivelse">
            <a:extLst>
              <a:ext uri="{FF2B5EF4-FFF2-40B4-BE49-F238E27FC236}">
                <a16:creationId xmlns:a16="http://schemas.microsoft.com/office/drawing/2014/main" id="{E5BA8F6B-67F6-1F59-667B-0CE51E3288A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04628" y="6291737"/>
            <a:ext cx="1169010" cy="295758"/>
          </a:xfrm>
          <a:prstGeom prst="rect">
            <a:avLst/>
          </a:prstGeom>
        </p:spPr>
      </p:pic>
    </p:spTree>
    <p:extLst>
      <p:ext uri="{BB962C8B-B14F-4D97-AF65-F5344CB8AC3E}">
        <p14:creationId xmlns:p14="http://schemas.microsoft.com/office/powerpoint/2010/main" val="2043511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Slide med to spalter">
    <p:spTree>
      <p:nvGrpSpPr>
        <p:cNvPr id="1" name=""/>
        <p:cNvGrpSpPr/>
        <p:nvPr/>
      </p:nvGrpSpPr>
      <p:grpSpPr>
        <a:xfrm>
          <a:off x="0" y="0"/>
          <a:ext cx="0" cy="0"/>
          <a:chOff x="0" y="0"/>
          <a:chExt cx="0" cy="0"/>
        </a:xfrm>
      </p:grpSpPr>
      <p:sp>
        <p:nvSpPr>
          <p:cNvPr id="2" name="Titel 1"/>
          <p:cNvSpPr>
            <a:spLocks noGrp="1"/>
          </p:cNvSpPr>
          <p:nvPr>
            <p:ph type="title"/>
          </p:nvPr>
        </p:nvSpPr>
        <p:spPr>
          <a:xfrm>
            <a:off x="604807" y="677561"/>
            <a:ext cx="10982386" cy="684514"/>
          </a:xfrm>
        </p:spPr>
        <p:txBody>
          <a:bodyPr/>
          <a:lstStyle>
            <a:lvl1pPr>
              <a:defRPr>
                <a:solidFill>
                  <a:schemeClr val="accent1"/>
                </a:solidFill>
              </a:defRPr>
            </a:lvl1pPr>
          </a:lstStyle>
          <a:p>
            <a:r>
              <a:rPr lang="da-DK"/>
              <a:t>Klik for at redigere titeltypografien i masteren</a:t>
            </a:r>
          </a:p>
        </p:txBody>
      </p:sp>
      <p:sp>
        <p:nvSpPr>
          <p:cNvPr id="3" name="Pladsholder til indhold 2"/>
          <p:cNvSpPr>
            <a:spLocks noGrp="1"/>
          </p:cNvSpPr>
          <p:nvPr>
            <p:ph sz="half" idx="1"/>
          </p:nvPr>
        </p:nvSpPr>
        <p:spPr>
          <a:xfrm>
            <a:off x="604806" y="1704973"/>
            <a:ext cx="5138767" cy="4127656"/>
          </a:xfrm>
        </p:spPr>
        <p:txBody>
          <a:bodyPr>
            <a:normAutofit/>
          </a:bodyPr>
          <a:lstStyle>
            <a:lvl1pPr marL="180000">
              <a:lnSpc>
                <a:spcPct val="100000"/>
              </a:lnSpc>
              <a:spcAft>
                <a:spcPts val="1200"/>
              </a:spcAft>
              <a:defRPr sz="2000"/>
            </a:lvl1pPr>
            <a:lvl2pPr marL="180000">
              <a:lnSpc>
                <a:spcPct val="100000"/>
              </a:lnSpc>
              <a:spcAft>
                <a:spcPts val="1200"/>
              </a:spcAft>
              <a:defRPr sz="2000"/>
            </a:lvl2pPr>
            <a:lvl3pPr marL="180000">
              <a:lnSpc>
                <a:spcPct val="100000"/>
              </a:lnSpc>
              <a:spcAft>
                <a:spcPts val="1200"/>
              </a:spcAft>
              <a:defRPr sz="2000"/>
            </a:lvl3pPr>
            <a:lvl4pPr marL="180000">
              <a:lnSpc>
                <a:spcPct val="100000"/>
              </a:lnSpc>
              <a:spcAft>
                <a:spcPts val="1200"/>
              </a:spcAft>
              <a:defRPr sz="2000"/>
            </a:lvl4pPr>
            <a:lvl5pPr marL="180000">
              <a:lnSpc>
                <a:spcPct val="100000"/>
              </a:lnSpc>
              <a:spcAft>
                <a:spcPts val="1200"/>
              </a:spcAft>
              <a:defRPr sz="20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6448425" y="1733547"/>
            <a:ext cx="5138768" cy="4127656"/>
          </a:xfrm>
        </p:spPr>
        <p:txBody>
          <a:bodyPr>
            <a:normAutofit/>
          </a:bodyPr>
          <a:lstStyle>
            <a:lvl1pPr marL="180000">
              <a:lnSpc>
                <a:spcPct val="100000"/>
              </a:lnSpc>
              <a:spcAft>
                <a:spcPts val="1200"/>
              </a:spcAft>
              <a:defRPr sz="2000"/>
            </a:lvl1pPr>
            <a:lvl2pPr marL="180000">
              <a:lnSpc>
                <a:spcPct val="100000"/>
              </a:lnSpc>
              <a:spcAft>
                <a:spcPts val="1200"/>
              </a:spcAft>
              <a:defRPr sz="2000"/>
            </a:lvl2pPr>
            <a:lvl3pPr marL="180000">
              <a:lnSpc>
                <a:spcPct val="100000"/>
              </a:lnSpc>
              <a:spcAft>
                <a:spcPts val="1200"/>
              </a:spcAft>
              <a:defRPr sz="2000"/>
            </a:lvl3pPr>
            <a:lvl4pPr marL="180000">
              <a:lnSpc>
                <a:spcPct val="100000"/>
              </a:lnSpc>
              <a:spcAft>
                <a:spcPts val="1200"/>
              </a:spcAft>
              <a:defRPr sz="2000"/>
            </a:lvl4pPr>
            <a:lvl5pPr marL="180000">
              <a:lnSpc>
                <a:spcPct val="100000"/>
              </a:lnSpc>
              <a:spcAft>
                <a:spcPts val="1200"/>
              </a:spcAft>
              <a:defRPr sz="20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pic>
        <p:nvPicPr>
          <p:cNvPr id="5" name="Grafik 4">
            <a:extLst>
              <a:ext uri="{FF2B5EF4-FFF2-40B4-BE49-F238E27FC236}">
                <a16:creationId xmlns:a16="http://schemas.microsoft.com/office/drawing/2014/main" id="{0CEB46F9-4373-612E-1AAC-3DCEEF424E0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04629" y="6291737"/>
            <a:ext cx="1169009" cy="295758"/>
          </a:xfrm>
          <a:prstGeom prst="rect">
            <a:avLst/>
          </a:prstGeom>
        </p:spPr>
      </p:pic>
    </p:spTree>
    <p:extLst>
      <p:ext uri="{BB962C8B-B14F-4D97-AF65-F5344CB8AC3E}">
        <p14:creationId xmlns:p14="http://schemas.microsoft.com/office/powerpoint/2010/main" val="4089218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Slide med titel">
    <p:spTree>
      <p:nvGrpSpPr>
        <p:cNvPr id="1" name=""/>
        <p:cNvGrpSpPr/>
        <p:nvPr/>
      </p:nvGrpSpPr>
      <p:grpSpPr>
        <a:xfrm>
          <a:off x="0" y="0"/>
          <a:ext cx="0" cy="0"/>
          <a:chOff x="0" y="0"/>
          <a:chExt cx="0" cy="0"/>
        </a:xfrm>
      </p:grpSpPr>
      <p:sp>
        <p:nvSpPr>
          <p:cNvPr id="2" name="Titel 1"/>
          <p:cNvSpPr>
            <a:spLocks noGrp="1"/>
          </p:cNvSpPr>
          <p:nvPr>
            <p:ph type="title"/>
          </p:nvPr>
        </p:nvSpPr>
        <p:spPr>
          <a:xfrm>
            <a:off x="604807" y="690801"/>
            <a:ext cx="10982386" cy="677205"/>
          </a:xfrm>
        </p:spPr>
        <p:txBody>
          <a:bodyPr/>
          <a:lstStyle>
            <a:lvl1pPr>
              <a:defRPr>
                <a:solidFill>
                  <a:schemeClr val="accent1"/>
                </a:solidFill>
              </a:defRPr>
            </a:lvl1pPr>
          </a:lstStyle>
          <a:p>
            <a:r>
              <a:rPr lang="da-DK"/>
              <a:t>Klik for at redigere titeltypografien i masteren</a:t>
            </a:r>
          </a:p>
        </p:txBody>
      </p:sp>
      <p:pic>
        <p:nvPicPr>
          <p:cNvPr id="3" name="Grafik 2">
            <a:extLst>
              <a:ext uri="{FF2B5EF4-FFF2-40B4-BE49-F238E27FC236}">
                <a16:creationId xmlns:a16="http://schemas.microsoft.com/office/drawing/2014/main" id="{9BA95B1D-9201-4EFC-F65E-A01C77EEDB2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04629" y="6291737"/>
            <a:ext cx="1169009" cy="295758"/>
          </a:xfrm>
          <a:prstGeom prst="rect">
            <a:avLst/>
          </a:prstGeom>
        </p:spPr>
      </p:pic>
    </p:spTree>
    <p:extLst>
      <p:ext uri="{BB962C8B-B14F-4D97-AF65-F5344CB8AC3E}">
        <p14:creationId xmlns:p14="http://schemas.microsoft.com/office/powerpoint/2010/main" val="6047726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om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236741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slide blå">
    <p:bg>
      <p:bgPr>
        <a:solidFill>
          <a:schemeClr val="tx2"/>
        </a:solidFill>
        <a:effectLst/>
      </p:bgPr>
    </p:bg>
    <p:spTree>
      <p:nvGrpSpPr>
        <p:cNvPr id="1" name=""/>
        <p:cNvGrpSpPr/>
        <p:nvPr/>
      </p:nvGrpSpPr>
      <p:grpSpPr>
        <a:xfrm>
          <a:off x="0" y="0"/>
          <a:ext cx="0" cy="0"/>
          <a:chOff x="0" y="0"/>
          <a:chExt cx="0" cy="0"/>
        </a:xfrm>
      </p:grpSpPr>
      <p:sp>
        <p:nvSpPr>
          <p:cNvPr id="12" name="Titel 1">
            <a:extLst>
              <a:ext uri="{FF2B5EF4-FFF2-40B4-BE49-F238E27FC236}">
                <a16:creationId xmlns:a16="http://schemas.microsoft.com/office/drawing/2014/main" id="{CB1AB479-249E-0837-C8FA-AD6101B7918A}"/>
              </a:ext>
            </a:extLst>
          </p:cNvPr>
          <p:cNvSpPr>
            <a:spLocks noGrp="1"/>
          </p:cNvSpPr>
          <p:nvPr>
            <p:ph type="ctrTitle"/>
          </p:nvPr>
        </p:nvSpPr>
        <p:spPr>
          <a:xfrm>
            <a:off x="620207" y="2047875"/>
            <a:ext cx="10953429" cy="1381126"/>
          </a:xfrm>
        </p:spPr>
        <p:txBody>
          <a:bodyPr>
            <a:noAutofit/>
          </a:bodyPr>
          <a:lstStyle>
            <a:lvl1pPr>
              <a:lnSpc>
                <a:spcPct val="110000"/>
              </a:lnSpc>
              <a:defRPr sz="4000">
                <a:solidFill>
                  <a:schemeClr val="bg1"/>
                </a:solidFill>
                <a:latin typeface="Open Sans ExtraBold" panose="020F0502020204030204" pitchFamily="34" charset="0"/>
                <a:ea typeface="Open Sans ExtraBold" panose="020F0502020204030204" pitchFamily="34" charset="0"/>
                <a:cs typeface="Open Sans ExtraBold" panose="020F0502020204030204" pitchFamily="34" charset="0"/>
              </a:defRPr>
            </a:lvl1pPr>
          </a:lstStyle>
          <a:p>
            <a:r>
              <a:rPr lang="da-DK"/>
              <a:t>Klik for at redigere titeltypografien i masteren</a:t>
            </a:r>
          </a:p>
        </p:txBody>
      </p:sp>
      <p:sp>
        <p:nvSpPr>
          <p:cNvPr id="13" name="Undertitel 2">
            <a:extLst>
              <a:ext uri="{FF2B5EF4-FFF2-40B4-BE49-F238E27FC236}">
                <a16:creationId xmlns:a16="http://schemas.microsoft.com/office/drawing/2014/main" id="{4AF3C9F6-FE0A-45AD-757D-A9E4644A6940}"/>
              </a:ext>
            </a:extLst>
          </p:cNvPr>
          <p:cNvSpPr>
            <a:spLocks noGrp="1"/>
          </p:cNvSpPr>
          <p:nvPr>
            <p:ph type="subTitle" idx="1"/>
          </p:nvPr>
        </p:nvSpPr>
        <p:spPr>
          <a:xfrm>
            <a:off x="620208" y="3440908"/>
            <a:ext cx="10953430" cy="1381126"/>
          </a:xfrm>
        </p:spPr>
        <p:txBody>
          <a:bodyPr>
            <a:normAutofit/>
          </a:bodyPr>
          <a:lstStyle>
            <a:lvl1pPr marL="0" indent="0" algn="l">
              <a:lnSpc>
                <a:spcPct val="150000"/>
              </a:lnSpc>
              <a:buNone/>
              <a:defRPr sz="25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p>
        </p:txBody>
      </p:sp>
      <p:pic>
        <p:nvPicPr>
          <p:cNvPr id="2" name="Billede 1" descr="Et billede, der indeholder Font/skrifttype, tekst, Grafik, logo&#10;&#10;Automatisk genereret beskrivelse">
            <a:extLst>
              <a:ext uri="{FF2B5EF4-FFF2-40B4-BE49-F238E27FC236}">
                <a16:creationId xmlns:a16="http://schemas.microsoft.com/office/drawing/2014/main" id="{8FC957A0-7A78-429D-9741-5E33064340F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04628" y="6291737"/>
            <a:ext cx="1169010" cy="295758"/>
          </a:xfrm>
          <a:prstGeom prst="rect">
            <a:avLst/>
          </a:prstGeom>
        </p:spPr>
      </p:pic>
    </p:spTree>
    <p:extLst>
      <p:ext uri="{BB962C8B-B14F-4D97-AF65-F5344CB8AC3E}">
        <p14:creationId xmlns:p14="http://schemas.microsoft.com/office/powerpoint/2010/main" val="592986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Skiller_hvid_titel">
    <p:spTree>
      <p:nvGrpSpPr>
        <p:cNvPr id="1" name=""/>
        <p:cNvGrpSpPr/>
        <p:nvPr/>
      </p:nvGrpSpPr>
      <p:grpSpPr>
        <a:xfrm>
          <a:off x="0" y="0"/>
          <a:ext cx="0" cy="0"/>
          <a:chOff x="0" y="0"/>
          <a:chExt cx="0" cy="0"/>
        </a:xfrm>
      </p:grpSpPr>
      <p:sp>
        <p:nvSpPr>
          <p:cNvPr id="2" name="Titel 1"/>
          <p:cNvSpPr>
            <a:spLocks noGrp="1"/>
          </p:cNvSpPr>
          <p:nvPr>
            <p:ph type="title"/>
          </p:nvPr>
        </p:nvSpPr>
        <p:spPr>
          <a:xfrm>
            <a:off x="1296140" y="2059619"/>
            <a:ext cx="9596761" cy="2734323"/>
          </a:xfrm>
        </p:spPr>
        <p:txBody>
          <a:bodyPr anchor="ctr"/>
          <a:lstStyle>
            <a:lvl1pPr algn="ctr">
              <a:defRPr sz="6000">
                <a:solidFill>
                  <a:schemeClr val="accent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r>
              <a:rPr lang="da-DK"/>
              <a:t>Klik for at redigere titeltypografien i masteren</a:t>
            </a:r>
          </a:p>
        </p:txBody>
      </p:sp>
      <p:pic>
        <p:nvPicPr>
          <p:cNvPr id="3" name="Grafik 2">
            <a:extLst>
              <a:ext uri="{FF2B5EF4-FFF2-40B4-BE49-F238E27FC236}">
                <a16:creationId xmlns:a16="http://schemas.microsoft.com/office/drawing/2014/main" id="{B5E8E848-38C6-AEFB-4CEC-DA60D5CAA6E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04629" y="6291737"/>
            <a:ext cx="1169009" cy="295758"/>
          </a:xfrm>
          <a:prstGeom prst="rect">
            <a:avLst/>
          </a:prstGeom>
        </p:spPr>
      </p:pic>
    </p:spTree>
    <p:extLst>
      <p:ext uri="{BB962C8B-B14F-4D97-AF65-F5344CB8AC3E}">
        <p14:creationId xmlns:p14="http://schemas.microsoft.com/office/powerpoint/2010/main" val="4044399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Skiller_blå_titel">
    <p:bg>
      <p:bgPr>
        <a:solidFill>
          <a:schemeClr val="accent3"/>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1296140" y="2059619"/>
            <a:ext cx="9596761" cy="2734323"/>
          </a:xfrm>
        </p:spPr>
        <p:txBody>
          <a:bodyPr anchor="ctr"/>
          <a:lstStyle>
            <a:lvl1pPr algn="ctr">
              <a:defRPr sz="60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r>
              <a:rPr lang="da-DK"/>
              <a:t>Klik for at redigere titeltypografien i masteren</a:t>
            </a:r>
          </a:p>
        </p:txBody>
      </p:sp>
      <p:pic>
        <p:nvPicPr>
          <p:cNvPr id="9" name="Billede 8" descr="Et billede, der indeholder Font/skrifttype, tekst, Grafik, logo&#10;&#10;Automatisk genereret beskrivelse">
            <a:extLst>
              <a:ext uri="{FF2B5EF4-FFF2-40B4-BE49-F238E27FC236}">
                <a16:creationId xmlns:a16="http://schemas.microsoft.com/office/drawing/2014/main" id="{5C9F0FC0-4FD6-FEFE-1BF7-E8AAFBD4BF9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04628" y="6291737"/>
            <a:ext cx="1169010" cy="295758"/>
          </a:xfrm>
          <a:prstGeom prst="rect">
            <a:avLst/>
          </a:prstGeom>
        </p:spPr>
      </p:pic>
    </p:spTree>
    <p:extLst>
      <p:ext uri="{BB962C8B-B14F-4D97-AF65-F5344CB8AC3E}">
        <p14:creationId xmlns:p14="http://schemas.microsoft.com/office/powerpoint/2010/main" val="204578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killer_rød_titel">
    <p:bg>
      <p:bgPr>
        <a:solidFill>
          <a:schemeClr val="accent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1296140" y="2059619"/>
            <a:ext cx="9596761" cy="2734323"/>
          </a:xfrm>
        </p:spPr>
        <p:txBody>
          <a:bodyPr anchor="ctr"/>
          <a:lstStyle>
            <a:lvl1pPr algn="ctr">
              <a:defRPr sz="6000">
                <a:solidFill>
                  <a:schemeClr val="bg1"/>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r>
              <a:rPr lang="da-DK"/>
              <a:t>Klik for at redigere titeltypografien i masteren</a:t>
            </a:r>
          </a:p>
        </p:txBody>
      </p:sp>
      <p:pic>
        <p:nvPicPr>
          <p:cNvPr id="4" name="Billede 3" descr="Et billede, der indeholder Font/skrifttype, tekst, Grafik, logo&#10;&#10;Automatisk genereret beskrivelse">
            <a:extLst>
              <a:ext uri="{FF2B5EF4-FFF2-40B4-BE49-F238E27FC236}">
                <a16:creationId xmlns:a16="http://schemas.microsoft.com/office/drawing/2014/main" id="{F2FA4A83-B700-1B33-7E5C-E8960026161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04628" y="6291737"/>
            <a:ext cx="1169010" cy="295758"/>
          </a:xfrm>
          <a:prstGeom prst="rect">
            <a:avLst/>
          </a:prstGeom>
        </p:spPr>
      </p:pic>
    </p:spTree>
    <p:extLst>
      <p:ext uri="{BB962C8B-B14F-4D97-AF65-F5344CB8AC3E}">
        <p14:creationId xmlns:p14="http://schemas.microsoft.com/office/powerpoint/2010/main" val="2785097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Almindelig slide">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604808" y="709296"/>
            <a:ext cx="10982385" cy="652779"/>
          </a:xfrm>
        </p:spPr>
        <p:txBody>
          <a:bodyPr/>
          <a:lstStyle>
            <a:lvl1pPr>
              <a:defRPr sz="2800">
                <a:solidFill>
                  <a:schemeClr val="accent1"/>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da-DK"/>
              <a:t>Klik for at redigere titeltypografien i masteren</a:t>
            </a:r>
          </a:p>
        </p:txBody>
      </p:sp>
      <p:sp>
        <p:nvSpPr>
          <p:cNvPr id="3" name="Pladsholder til indhold 2"/>
          <p:cNvSpPr>
            <a:spLocks noGrp="1"/>
          </p:cNvSpPr>
          <p:nvPr>
            <p:ph idx="1"/>
          </p:nvPr>
        </p:nvSpPr>
        <p:spPr>
          <a:xfrm>
            <a:off x="604808" y="1718814"/>
            <a:ext cx="10982385" cy="4113815"/>
          </a:xfrm>
        </p:spPr>
        <p:txBody>
          <a:bodyPr>
            <a:normAutofit/>
          </a:bodyPr>
          <a:lstStyle>
            <a:lvl1pPr marL="180000" indent="-180000">
              <a:lnSpc>
                <a:spcPct val="100000"/>
              </a:lnSpc>
              <a:spcAft>
                <a:spcPts val="1200"/>
              </a:spcAft>
              <a:buClr>
                <a:schemeClr val="accent1"/>
              </a:buClr>
              <a:buFont typeface="Arial" panose="020B0604020202020204" pitchFamily="34" charset="0"/>
              <a:buChar char="•"/>
              <a:defRPr sz="2000"/>
            </a:lvl1pPr>
            <a:lvl2pPr marL="180000" indent="-180000">
              <a:lnSpc>
                <a:spcPct val="100000"/>
              </a:lnSpc>
              <a:spcAft>
                <a:spcPts val="1200"/>
              </a:spcAft>
              <a:buClr>
                <a:schemeClr val="accent1"/>
              </a:buClr>
              <a:buFont typeface="Arial" panose="020B0604020202020204" pitchFamily="34" charset="0"/>
              <a:buChar char="•"/>
              <a:defRPr sz="2000"/>
            </a:lvl2pPr>
            <a:lvl3pPr marL="180000" indent="-180000">
              <a:lnSpc>
                <a:spcPct val="100000"/>
              </a:lnSpc>
              <a:spcAft>
                <a:spcPts val="1200"/>
              </a:spcAft>
              <a:buClr>
                <a:schemeClr val="accent1"/>
              </a:buClr>
              <a:buFont typeface="Arial" panose="020B0604020202020204" pitchFamily="34" charset="0"/>
              <a:buChar char="•"/>
              <a:defRPr sz="2000"/>
            </a:lvl3pPr>
            <a:lvl4pPr marL="180000" indent="-180000">
              <a:lnSpc>
                <a:spcPct val="100000"/>
              </a:lnSpc>
              <a:spcAft>
                <a:spcPts val="1200"/>
              </a:spcAft>
              <a:buClr>
                <a:schemeClr val="accent1"/>
              </a:buClr>
              <a:buFont typeface="Arial" panose="020B0604020202020204" pitchFamily="34" charset="0"/>
              <a:buChar char="•"/>
              <a:defRPr sz="2000"/>
            </a:lvl4pPr>
            <a:lvl5pPr marL="180000" indent="-180000">
              <a:lnSpc>
                <a:spcPct val="100000"/>
              </a:lnSpc>
              <a:spcAft>
                <a:spcPts val="1200"/>
              </a:spcAft>
              <a:buClr>
                <a:schemeClr val="accent1"/>
              </a:buClr>
              <a:buFont typeface="Arial" panose="020B0604020202020204" pitchFamily="34" charset="0"/>
              <a:buChar char="•"/>
              <a:defRPr sz="2000"/>
            </a:lvl5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pic>
        <p:nvPicPr>
          <p:cNvPr id="4" name="Grafik 3">
            <a:extLst>
              <a:ext uri="{FF2B5EF4-FFF2-40B4-BE49-F238E27FC236}">
                <a16:creationId xmlns:a16="http://schemas.microsoft.com/office/drawing/2014/main" id="{7FF6AA5C-B999-0171-9970-ABACBC0D2DE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04629" y="6291737"/>
            <a:ext cx="1169009" cy="295758"/>
          </a:xfrm>
          <a:prstGeom prst="rect">
            <a:avLst/>
          </a:prstGeom>
        </p:spPr>
      </p:pic>
    </p:spTree>
    <p:extLst>
      <p:ext uri="{BB962C8B-B14F-4D97-AF65-F5344CB8AC3E}">
        <p14:creationId xmlns:p14="http://schemas.microsoft.com/office/powerpoint/2010/main" val="3436049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Almindelig slide tekst">
    <p:spTree>
      <p:nvGrpSpPr>
        <p:cNvPr id="1" name=""/>
        <p:cNvGrpSpPr/>
        <p:nvPr/>
      </p:nvGrpSpPr>
      <p:grpSpPr>
        <a:xfrm>
          <a:off x="0" y="0"/>
          <a:ext cx="0" cy="0"/>
          <a:chOff x="0" y="0"/>
          <a:chExt cx="0" cy="0"/>
        </a:xfrm>
      </p:grpSpPr>
      <p:sp>
        <p:nvSpPr>
          <p:cNvPr id="2" name="Titel 1"/>
          <p:cNvSpPr>
            <a:spLocks noGrp="1"/>
          </p:cNvSpPr>
          <p:nvPr>
            <p:ph type="title"/>
          </p:nvPr>
        </p:nvSpPr>
        <p:spPr>
          <a:xfrm>
            <a:off x="604807" y="692457"/>
            <a:ext cx="10982386" cy="683581"/>
          </a:xfrm>
        </p:spPr>
        <p:txBody>
          <a:bodyPr/>
          <a:lstStyle>
            <a:lvl1pPr>
              <a:defRPr>
                <a:solidFill>
                  <a:schemeClr val="accent1"/>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da-DK"/>
              <a:t>Klik for at redigere titeltypografien i masteren</a:t>
            </a:r>
          </a:p>
        </p:txBody>
      </p:sp>
      <p:sp>
        <p:nvSpPr>
          <p:cNvPr id="3" name="Pladsholder til indhold 2"/>
          <p:cNvSpPr>
            <a:spLocks noGrp="1"/>
          </p:cNvSpPr>
          <p:nvPr>
            <p:ph idx="1"/>
          </p:nvPr>
        </p:nvSpPr>
        <p:spPr>
          <a:xfrm>
            <a:off x="604807" y="1740024"/>
            <a:ext cx="10982386" cy="4136994"/>
          </a:xfrm>
        </p:spPr>
        <p:txBody>
          <a:bodyPr>
            <a:normAutofit/>
          </a:bodyPr>
          <a:lstStyle>
            <a:lvl1pPr marL="180000" indent="-180000">
              <a:lnSpc>
                <a:spcPct val="100000"/>
              </a:lnSpc>
              <a:spcAft>
                <a:spcPts val="1200"/>
              </a:spcAft>
              <a:buClr>
                <a:schemeClr val="accent1"/>
              </a:buClr>
              <a:buFont typeface="Arial" panose="020B0604020202020204" pitchFamily="34" charset="0"/>
              <a:buChar char="•"/>
              <a:defRPr sz="2000"/>
            </a:lvl1pPr>
            <a:lvl2pPr marL="180000" indent="-180000">
              <a:lnSpc>
                <a:spcPct val="100000"/>
              </a:lnSpc>
              <a:spcAft>
                <a:spcPts val="1200"/>
              </a:spcAft>
              <a:buClr>
                <a:schemeClr val="accent1"/>
              </a:buClr>
              <a:buFont typeface="Arial" panose="020B0604020202020204" pitchFamily="34" charset="0"/>
              <a:buChar char="•"/>
              <a:defRPr sz="2000"/>
            </a:lvl2pPr>
            <a:lvl3pPr marL="180000" indent="-180000">
              <a:lnSpc>
                <a:spcPct val="100000"/>
              </a:lnSpc>
              <a:spcAft>
                <a:spcPts val="1200"/>
              </a:spcAft>
              <a:buClr>
                <a:schemeClr val="accent1"/>
              </a:buClr>
              <a:buFont typeface="Arial" panose="020B0604020202020204" pitchFamily="34" charset="0"/>
              <a:buChar char="•"/>
              <a:defRPr sz="2000"/>
            </a:lvl3pPr>
            <a:lvl4pPr marL="180000" indent="-180000">
              <a:lnSpc>
                <a:spcPct val="100000"/>
              </a:lnSpc>
              <a:spcAft>
                <a:spcPts val="1200"/>
              </a:spcAft>
              <a:buClr>
                <a:schemeClr val="accent1"/>
              </a:buClr>
              <a:buFont typeface="Arial" panose="020B0604020202020204" pitchFamily="34" charset="0"/>
              <a:buChar char="•"/>
              <a:defRPr sz="2000"/>
            </a:lvl4pPr>
            <a:lvl5pPr marL="180000" indent="-180000">
              <a:lnSpc>
                <a:spcPct val="100000"/>
              </a:lnSpc>
              <a:spcAft>
                <a:spcPts val="1200"/>
              </a:spcAft>
              <a:buClr>
                <a:schemeClr val="accent1"/>
              </a:buClr>
              <a:buFont typeface="Arial" panose="020B0604020202020204" pitchFamily="34" charset="0"/>
              <a:buChar char="•"/>
              <a:defRPr sz="2000"/>
            </a:lvl5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pic>
        <p:nvPicPr>
          <p:cNvPr id="5" name="Grafik 4">
            <a:extLst>
              <a:ext uri="{FF2B5EF4-FFF2-40B4-BE49-F238E27FC236}">
                <a16:creationId xmlns:a16="http://schemas.microsoft.com/office/drawing/2014/main" id="{42AE1CC8-08EA-6339-CB5C-B461397AB81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04629" y="6291737"/>
            <a:ext cx="1169009" cy="295758"/>
          </a:xfrm>
          <a:prstGeom prst="rect">
            <a:avLst/>
          </a:prstGeom>
        </p:spPr>
      </p:pic>
    </p:spTree>
    <p:extLst>
      <p:ext uri="{BB962C8B-B14F-4D97-AF65-F5344CB8AC3E}">
        <p14:creationId xmlns:p14="http://schemas.microsoft.com/office/powerpoint/2010/main" val="269385612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med diagram">
    <p:spTree>
      <p:nvGrpSpPr>
        <p:cNvPr id="1" name=""/>
        <p:cNvGrpSpPr/>
        <p:nvPr/>
      </p:nvGrpSpPr>
      <p:grpSpPr>
        <a:xfrm>
          <a:off x="0" y="0"/>
          <a:ext cx="0" cy="0"/>
          <a:chOff x="0" y="0"/>
          <a:chExt cx="0" cy="0"/>
        </a:xfrm>
      </p:grpSpPr>
      <p:sp>
        <p:nvSpPr>
          <p:cNvPr id="3" name="Pladsholder til indhold 2"/>
          <p:cNvSpPr>
            <a:spLocks noGrp="1"/>
          </p:cNvSpPr>
          <p:nvPr>
            <p:ph idx="1"/>
          </p:nvPr>
        </p:nvSpPr>
        <p:spPr>
          <a:xfrm>
            <a:off x="622563" y="2062566"/>
            <a:ext cx="4801319" cy="3814451"/>
          </a:xfrm>
        </p:spPr>
        <p:txBody>
          <a:bodyPr>
            <a:normAutofit/>
          </a:bodyPr>
          <a:lstStyle>
            <a:lvl1pPr marL="180000" indent="-180000">
              <a:lnSpc>
                <a:spcPct val="100000"/>
              </a:lnSpc>
              <a:spcAft>
                <a:spcPts val="600"/>
              </a:spcAft>
              <a:buClr>
                <a:schemeClr val="accent1"/>
              </a:buClr>
              <a:buFont typeface="Arial" panose="020B0604020202020204" pitchFamily="34" charset="0"/>
              <a:buChar char="•"/>
              <a:defRPr sz="2000"/>
            </a:lvl1pPr>
            <a:lvl2pPr marL="180000" indent="-180000">
              <a:lnSpc>
                <a:spcPct val="100000"/>
              </a:lnSpc>
              <a:spcAft>
                <a:spcPts val="600"/>
              </a:spcAft>
              <a:buClr>
                <a:schemeClr val="accent1"/>
              </a:buClr>
              <a:buFont typeface="Arial" panose="020B0604020202020204" pitchFamily="34" charset="0"/>
              <a:buChar char="•"/>
              <a:defRPr sz="2000"/>
            </a:lvl2pPr>
            <a:lvl3pPr marL="180000" indent="-180000">
              <a:lnSpc>
                <a:spcPct val="100000"/>
              </a:lnSpc>
              <a:spcAft>
                <a:spcPts val="600"/>
              </a:spcAft>
              <a:buClr>
                <a:schemeClr val="accent1"/>
              </a:buClr>
              <a:buFont typeface="Arial" panose="020B0604020202020204" pitchFamily="34" charset="0"/>
              <a:buChar char="•"/>
              <a:defRPr sz="2000"/>
            </a:lvl3pPr>
            <a:lvl4pPr marL="180000" indent="-180000">
              <a:lnSpc>
                <a:spcPct val="100000"/>
              </a:lnSpc>
              <a:spcAft>
                <a:spcPts val="600"/>
              </a:spcAft>
              <a:buClr>
                <a:schemeClr val="accent1"/>
              </a:buClr>
              <a:buFont typeface="Arial" panose="020B0604020202020204" pitchFamily="34" charset="0"/>
              <a:buChar char="•"/>
              <a:defRPr sz="2000"/>
            </a:lvl4pPr>
            <a:lvl5pPr marL="180000" indent="-180000">
              <a:lnSpc>
                <a:spcPct val="100000"/>
              </a:lnSpc>
              <a:spcAft>
                <a:spcPts val="600"/>
              </a:spcAft>
              <a:buClr>
                <a:schemeClr val="accent1"/>
              </a:buClr>
              <a:buFont typeface="Arial" panose="020B0604020202020204" pitchFamily="34" charset="0"/>
              <a:buChar char="•"/>
              <a:defRPr sz="2000"/>
            </a:lvl5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12" name="Titel 11">
            <a:extLst>
              <a:ext uri="{FF2B5EF4-FFF2-40B4-BE49-F238E27FC236}">
                <a16:creationId xmlns:a16="http://schemas.microsoft.com/office/drawing/2014/main" id="{9873329A-836E-F474-DA7B-FCFE56692A55}"/>
              </a:ext>
            </a:extLst>
          </p:cNvPr>
          <p:cNvSpPr>
            <a:spLocks noGrp="1"/>
          </p:cNvSpPr>
          <p:nvPr>
            <p:ph type="title"/>
          </p:nvPr>
        </p:nvSpPr>
        <p:spPr>
          <a:xfrm>
            <a:off x="622563" y="696281"/>
            <a:ext cx="4801319" cy="1104091"/>
          </a:xfrm>
        </p:spPr>
        <p:txBody>
          <a:bodyPr/>
          <a:lstStyle>
            <a:lvl1pPr>
              <a:defRPr>
                <a:solidFill>
                  <a:schemeClr val="accent1"/>
                </a:solidFill>
              </a:defRPr>
            </a:lvl1pPr>
          </a:lstStyle>
          <a:p>
            <a:r>
              <a:rPr lang="da-DK"/>
              <a:t>Klik for at redigere titeltypografien i masteren</a:t>
            </a:r>
          </a:p>
        </p:txBody>
      </p:sp>
      <p:sp>
        <p:nvSpPr>
          <p:cNvPr id="14" name="Pladsholder til diagram 13">
            <a:extLst>
              <a:ext uri="{FF2B5EF4-FFF2-40B4-BE49-F238E27FC236}">
                <a16:creationId xmlns:a16="http://schemas.microsoft.com/office/drawing/2014/main" id="{7E4083AB-FF37-023F-2550-FE1C04EE3EAF}"/>
              </a:ext>
            </a:extLst>
          </p:cNvPr>
          <p:cNvSpPr>
            <a:spLocks noGrp="1"/>
          </p:cNvSpPr>
          <p:nvPr>
            <p:ph type="chart" sz="quarter" idx="13"/>
          </p:nvPr>
        </p:nvSpPr>
        <p:spPr>
          <a:xfrm>
            <a:off x="6095999" y="0"/>
            <a:ext cx="6083005" cy="5877017"/>
          </a:xfrm>
        </p:spPr>
        <p:txBody>
          <a:bodyPr/>
          <a:lstStyle/>
          <a:p>
            <a:endParaRPr lang="da-DK"/>
          </a:p>
        </p:txBody>
      </p:sp>
      <p:pic>
        <p:nvPicPr>
          <p:cNvPr id="2" name="Grafik 1">
            <a:extLst>
              <a:ext uri="{FF2B5EF4-FFF2-40B4-BE49-F238E27FC236}">
                <a16:creationId xmlns:a16="http://schemas.microsoft.com/office/drawing/2014/main" id="{0DEB8458-1B3B-2996-EB68-66B2B62E1A6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04629" y="6291737"/>
            <a:ext cx="1169009" cy="295758"/>
          </a:xfrm>
          <a:prstGeom prst="rect">
            <a:avLst/>
          </a:prstGeom>
        </p:spPr>
      </p:pic>
    </p:spTree>
    <p:extLst>
      <p:ext uri="{BB962C8B-B14F-4D97-AF65-F5344CB8AC3E}">
        <p14:creationId xmlns:p14="http://schemas.microsoft.com/office/powerpoint/2010/main" val="57983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Lide med billede">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604808" y="700428"/>
            <a:ext cx="4795868" cy="1113764"/>
          </a:xfrm>
        </p:spPr>
        <p:txBody>
          <a:bodyPr/>
          <a:lstStyle>
            <a:lvl1pPr>
              <a:defRPr>
                <a:solidFill>
                  <a:schemeClr val="accent1"/>
                </a:solidFill>
              </a:defRPr>
            </a:lvl1pPr>
          </a:lstStyle>
          <a:p>
            <a:r>
              <a:rPr lang="da-DK"/>
              <a:t>Klik for at redigere titeltypografien i masteren</a:t>
            </a:r>
          </a:p>
        </p:txBody>
      </p:sp>
      <p:sp>
        <p:nvSpPr>
          <p:cNvPr id="3" name="Pladsholder til indhold 2"/>
          <p:cNvSpPr>
            <a:spLocks noGrp="1"/>
          </p:cNvSpPr>
          <p:nvPr>
            <p:ph sz="half" idx="1"/>
          </p:nvPr>
        </p:nvSpPr>
        <p:spPr>
          <a:xfrm>
            <a:off x="604808" y="2074435"/>
            <a:ext cx="4795868" cy="3784827"/>
          </a:xfrm>
        </p:spPr>
        <p:txBody>
          <a:bodyPr>
            <a:normAutofit/>
          </a:bodyPr>
          <a:lstStyle>
            <a:lvl1pPr marL="180000" indent="-180000">
              <a:lnSpc>
                <a:spcPct val="100000"/>
              </a:lnSpc>
              <a:spcAft>
                <a:spcPts val="1200"/>
              </a:spcAft>
              <a:defRPr sz="2000"/>
            </a:lvl1pPr>
            <a:lvl2pPr marL="180000" indent="-180000">
              <a:lnSpc>
                <a:spcPct val="100000"/>
              </a:lnSpc>
              <a:spcAft>
                <a:spcPts val="1200"/>
              </a:spcAft>
              <a:defRPr sz="2000"/>
            </a:lvl2pPr>
            <a:lvl3pPr marL="180000" indent="-180000">
              <a:lnSpc>
                <a:spcPct val="100000"/>
              </a:lnSpc>
              <a:spcAft>
                <a:spcPts val="1200"/>
              </a:spcAft>
              <a:defRPr sz="2000"/>
            </a:lvl3pPr>
            <a:lvl4pPr marL="180000" indent="-180000">
              <a:lnSpc>
                <a:spcPct val="100000"/>
              </a:lnSpc>
              <a:spcAft>
                <a:spcPts val="1200"/>
              </a:spcAft>
              <a:defRPr sz="2000"/>
            </a:lvl4pPr>
            <a:lvl5pPr marL="180000" indent="-180000">
              <a:lnSpc>
                <a:spcPct val="100000"/>
              </a:lnSpc>
              <a:spcAft>
                <a:spcPts val="1200"/>
              </a:spcAft>
              <a:defRPr sz="20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billede 5">
            <a:extLst>
              <a:ext uri="{FF2B5EF4-FFF2-40B4-BE49-F238E27FC236}">
                <a16:creationId xmlns:a16="http://schemas.microsoft.com/office/drawing/2014/main" id="{E57DBC1E-6E77-55C3-3AED-11E93929E7E0}"/>
              </a:ext>
            </a:extLst>
          </p:cNvPr>
          <p:cNvSpPr>
            <a:spLocks noGrp="1"/>
          </p:cNvSpPr>
          <p:nvPr>
            <p:ph type="pic" sz="quarter" idx="13"/>
          </p:nvPr>
        </p:nvSpPr>
        <p:spPr>
          <a:xfrm>
            <a:off x="6096000" y="0"/>
            <a:ext cx="6096000" cy="5859262"/>
          </a:xfrm>
        </p:spPr>
        <p:txBody>
          <a:bodyPr/>
          <a:lstStyle/>
          <a:p>
            <a:endParaRPr lang="da-DK"/>
          </a:p>
        </p:txBody>
      </p:sp>
      <p:pic>
        <p:nvPicPr>
          <p:cNvPr id="4" name="Grafik 3">
            <a:extLst>
              <a:ext uri="{FF2B5EF4-FFF2-40B4-BE49-F238E27FC236}">
                <a16:creationId xmlns:a16="http://schemas.microsoft.com/office/drawing/2014/main" id="{EB2A450E-88F9-8565-28AC-5416E6567E0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404629" y="6291737"/>
            <a:ext cx="1169009" cy="295758"/>
          </a:xfrm>
          <a:prstGeom prst="rect">
            <a:avLst/>
          </a:prstGeom>
        </p:spPr>
      </p:pic>
    </p:spTree>
    <p:extLst>
      <p:ext uri="{BB962C8B-B14F-4D97-AF65-F5344CB8AC3E}">
        <p14:creationId xmlns:p14="http://schemas.microsoft.com/office/powerpoint/2010/main" val="2611834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Pladsholder til titel 1"/>
          <p:cNvSpPr>
            <a:spLocks noGrp="1"/>
          </p:cNvSpPr>
          <p:nvPr>
            <p:ph type="title"/>
          </p:nvPr>
        </p:nvSpPr>
        <p:spPr bwMode="auto">
          <a:xfrm>
            <a:off x="604807" y="1106482"/>
            <a:ext cx="10982385" cy="645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a-DK" altLang="da-DK"/>
              <a:t>Klik for at redigere i master</a:t>
            </a:r>
          </a:p>
        </p:txBody>
      </p:sp>
      <p:sp>
        <p:nvSpPr>
          <p:cNvPr id="1027" name="Pladsholder til tekst 2"/>
          <p:cNvSpPr>
            <a:spLocks noGrp="1"/>
          </p:cNvSpPr>
          <p:nvPr>
            <p:ph type="body" idx="1"/>
          </p:nvPr>
        </p:nvSpPr>
        <p:spPr bwMode="auto">
          <a:xfrm>
            <a:off x="604807" y="2038349"/>
            <a:ext cx="10982386" cy="414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a-DK" altLang="da-DK"/>
              <a:t>Klik for at redigere i master</a:t>
            </a:r>
          </a:p>
          <a:p>
            <a:pPr lvl="1"/>
            <a:r>
              <a:rPr lang="da-DK" altLang="da-DK"/>
              <a:t>Andet niveau</a:t>
            </a:r>
          </a:p>
          <a:p>
            <a:pPr lvl="2"/>
            <a:r>
              <a:rPr lang="da-DK" altLang="da-DK"/>
              <a:t>Tredje niveau</a:t>
            </a:r>
          </a:p>
          <a:p>
            <a:pPr lvl="3"/>
            <a:r>
              <a:rPr lang="da-DK" altLang="da-DK"/>
              <a:t>Fjerde niveau</a:t>
            </a:r>
          </a:p>
          <a:p>
            <a:pPr lvl="4"/>
            <a:r>
              <a:rPr lang="da-DK" altLang="da-DK"/>
              <a:t>Femte niveau</a:t>
            </a:r>
          </a:p>
        </p:txBody>
      </p:sp>
      <p:sp>
        <p:nvSpPr>
          <p:cNvPr id="2" name="Pladsholder til diasnummer 4">
            <a:extLst>
              <a:ext uri="{FF2B5EF4-FFF2-40B4-BE49-F238E27FC236}">
                <a16:creationId xmlns:a16="http://schemas.microsoft.com/office/drawing/2014/main" id="{0843DA86-3950-7467-2727-02B612FE1B68}"/>
              </a:ext>
            </a:extLst>
          </p:cNvPr>
          <p:cNvSpPr>
            <a:spLocks noGrp="1"/>
          </p:cNvSpPr>
          <p:nvPr>
            <p:ph type="sldNum" sz="quarter" idx="4"/>
          </p:nvPr>
        </p:nvSpPr>
        <p:spPr>
          <a:xfrm>
            <a:off x="10218198" y="6468108"/>
            <a:ext cx="1368995" cy="389891"/>
          </a:xfrm>
          <a:prstGeom prst="rect">
            <a:avLst/>
          </a:prstGeom>
        </p:spPr>
        <p:txBody>
          <a:bodyPr/>
          <a:lstStyle>
            <a:lvl1pPr>
              <a:defRPr>
                <a:solidFill>
                  <a:schemeClr val="tx1"/>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defRPr/>
            </a:pPr>
            <a:fld id="{71A241B8-EF01-431D-917C-E4EE0D4CDDA5}" type="slidenum">
              <a:rPr lang="da-DK" smtClean="0"/>
              <a:pPr>
                <a:defRPr/>
              </a:pPr>
              <a:t>‹nr.›</a:t>
            </a:fld>
            <a:endParaRPr lang="da-DK"/>
          </a:p>
        </p:txBody>
      </p:sp>
    </p:spTree>
    <p:extLst>
      <p:ext uri="{BB962C8B-B14F-4D97-AF65-F5344CB8AC3E}">
        <p14:creationId xmlns:p14="http://schemas.microsoft.com/office/powerpoint/2010/main" val="31796417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dt="0"/>
  <p:txStyles>
    <p:titleStyle>
      <a:lvl1pPr algn="l" rtl="0" eaLnBrk="1" fontAlgn="base" hangingPunct="1">
        <a:spcBef>
          <a:spcPct val="0"/>
        </a:spcBef>
        <a:spcAft>
          <a:spcPct val="0"/>
        </a:spcAft>
        <a:defRPr sz="2800" kern="1200">
          <a:solidFill>
            <a:schemeClr val="accent1"/>
          </a:solidFill>
          <a:latin typeface="Open Sans Semibold" panose="020B0706030804020204" pitchFamily="34" charset="0"/>
          <a:ea typeface="Open Sans Semibold" panose="020B0706030804020204" pitchFamily="34" charset="0"/>
          <a:cs typeface="Open Sans Semibold" panose="020B0706030804020204" pitchFamily="34" charset="0"/>
        </a:defRPr>
      </a:lvl1pPr>
      <a:lvl2pPr algn="l" rtl="0" eaLnBrk="1" fontAlgn="base" hangingPunct="1">
        <a:spcBef>
          <a:spcPct val="0"/>
        </a:spcBef>
        <a:spcAft>
          <a:spcPct val="0"/>
        </a:spcAft>
        <a:defRPr sz="2000">
          <a:solidFill>
            <a:schemeClr val="accent2"/>
          </a:solidFill>
          <a:latin typeface="Open Sans Semibold" pitchFamily="34" charset="0"/>
          <a:cs typeface="Open Sans Semibold" pitchFamily="34" charset="0"/>
        </a:defRPr>
      </a:lvl2pPr>
      <a:lvl3pPr algn="l" rtl="0" eaLnBrk="1" fontAlgn="base" hangingPunct="1">
        <a:spcBef>
          <a:spcPct val="0"/>
        </a:spcBef>
        <a:spcAft>
          <a:spcPct val="0"/>
        </a:spcAft>
        <a:defRPr sz="2000">
          <a:solidFill>
            <a:schemeClr val="accent2"/>
          </a:solidFill>
          <a:latin typeface="Open Sans Semibold" pitchFamily="34" charset="0"/>
          <a:cs typeface="Open Sans Semibold" pitchFamily="34" charset="0"/>
        </a:defRPr>
      </a:lvl3pPr>
      <a:lvl4pPr algn="l" rtl="0" eaLnBrk="1" fontAlgn="base" hangingPunct="1">
        <a:spcBef>
          <a:spcPct val="0"/>
        </a:spcBef>
        <a:spcAft>
          <a:spcPct val="0"/>
        </a:spcAft>
        <a:defRPr sz="2000">
          <a:solidFill>
            <a:schemeClr val="accent2"/>
          </a:solidFill>
          <a:latin typeface="Open Sans Semibold" pitchFamily="34" charset="0"/>
          <a:cs typeface="Open Sans Semibold" pitchFamily="34" charset="0"/>
        </a:defRPr>
      </a:lvl4pPr>
      <a:lvl5pPr algn="l" rtl="0" eaLnBrk="1" fontAlgn="base" hangingPunct="1">
        <a:spcBef>
          <a:spcPct val="0"/>
        </a:spcBef>
        <a:spcAft>
          <a:spcPct val="0"/>
        </a:spcAft>
        <a:defRPr sz="2000">
          <a:solidFill>
            <a:schemeClr val="accent2"/>
          </a:solidFill>
          <a:latin typeface="Open Sans Semibold" pitchFamily="34" charset="0"/>
          <a:cs typeface="Open Sans Semibold" pitchFamily="34" charset="0"/>
        </a:defRPr>
      </a:lvl5pPr>
      <a:lvl6pPr marL="457200" algn="l" rtl="0" eaLnBrk="1" fontAlgn="base" hangingPunct="1">
        <a:spcBef>
          <a:spcPct val="0"/>
        </a:spcBef>
        <a:spcAft>
          <a:spcPct val="0"/>
        </a:spcAft>
        <a:defRPr sz="2000">
          <a:solidFill>
            <a:schemeClr val="accent2"/>
          </a:solidFill>
          <a:latin typeface="Open Sans Semibold" pitchFamily="34" charset="0"/>
          <a:cs typeface="Open Sans Semibold" pitchFamily="34" charset="0"/>
        </a:defRPr>
      </a:lvl6pPr>
      <a:lvl7pPr marL="914400" algn="l" rtl="0" eaLnBrk="1" fontAlgn="base" hangingPunct="1">
        <a:spcBef>
          <a:spcPct val="0"/>
        </a:spcBef>
        <a:spcAft>
          <a:spcPct val="0"/>
        </a:spcAft>
        <a:defRPr sz="2000">
          <a:solidFill>
            <a:schemeClr val="accent2"/>
          </a:solidFill>
          <a:latin typeface="Open Sans Semibold" pitchFamily="34" charset="0"/>
          <a:cs typeface="Open Sans Semibold" pitchFamily="34" charset="0"/>
        </a:defRPr>
      </a:lvl7pPr>
      <a:lvl8pPr marL="1371600" algn="l" rtl="0" eaLnBrk="1" fontAlgn="base" hangingPunct="1">
        <a:spcBef>
          <a:spcPct val="0"/>
        </a:spcBef>
        <a:spcAft>
          <a:spcPct val="0"/>
        </a:spcAft>
        <a:defRPr sz="2000">
          <a:solidFill>
            <a:schemeClr val="accent2"/>
          </a:solidFill>
          <a:latin typeface="Open Sans Semibold" pitchFamily="34" charset="0"/>
          <a:cs typeface="Open Sans Semibold" pitchFamily="34" charset="0"/>
        </a:defRPr>
      </a:lvl8pPr>
      <a:lvl9pPr marL="1828800" algn="l" rtl="0" eaLnBrk="1" fontAlgn="base" hangingPunct="1">
        <a:spcBef>
          <a:spcPct val="0"/>
        </a:spcBef>
        <a:spcAft>
          <a:spcPct val="0"/>
        </a:spcAft>
        <a:defRPr sz="2000">
          <a:solidFill>
            <a:schemeClr val="accent2"/>
          </a:solidFill>
          <a:latin typeface="Open Sans Semibold" pitchFamily="34" charset="0"/>
          <a:cs typeface="Open Sans Semibold" pitchFamily="34" charset="0"/>
        </a:defRPr>
      </a:lvl9pPr>
    </p:titleStyle>
    <p:bodyStyle>
      <a:lvl1pPr marL="182563" indent="-182563" algn="l" rtl="0" eaLnBrk="1" fontAlgn="base" hangingPunct="1">
        <a:lnSpc>
          <a:spcPct val="125000"/>
        </a:lnSpc>
        <a:spcBef>
          <a:spcPct val="0"/>
        </a:spcBef>
        <a:spcAft>
          <a:spcPct val="0"/>
        </a:spcAft>
        <a:buClr>
          <a:schemeClr val="accent1"/>
        </a:buClr>
        <a:buFont typeface="Arial" charset="0"/>
        <a:buChar char="•"/>
        <a:defRPr sz="1600" kern="1200">
          <a:solidFill>
            <a:schemeClr val="accent3"/>
          </a:solidFill>
          <a:latin typeface="Open Sans" panose="020B0606030504020204" pitchFamily="34" charset="0"/>
          <a:ea typeface="Open Sans" panose="020B0606030504020204" pitchFamily="34" charset="0"/>
          <a:cs typeface="Open Sans" panose="020B0606030504020204" pitchFamily="34" charset="0"/>
        </a:defRPr>
      </a:lvl1pPr>
      <a:lvl2pPr marL="630238" indent="-173038" algn="l" rtl="0" eaLnBrk="1" fontAlgn="base" hangingPunct="1">
        <a:lnSpc>
          <a:spcPct val="125000"/>
        </a:lnSpc>
        <a:spcBef>
          <a:spcPct val="0"/>
        </a:spcBef>
        <a:spcAft>
          <a:spcPct val="0"/>
        </a:spcAft>
        <a:buClr>
          <a:schemeClr val="accent1"/>
        </a:buClr>
        <a:buFont typeface="Arial" charset="0"/>
        <a:buChar char="•"/>
        <a:defRPr sz="1600" kern="1200">
          <a:solidFill>
            <a:schemeClr val="accent3"/>
          </a:solidFill>
          <a:latin typeface="Open Sans" panose="020B0606030504020204" pitchFamily="34" charset="0"/>
          <a:ea typeface="Open Sans" panose="020B0606030504020204" pitchFamily="34" charset="0"/>
          <a:cs typeface="Open Sans" panose="020B0606030504020204" pitchFamily="34" charset="0"/>
        </a:defRPr>
      </a:lvl2pPr>
      <a:lvl3pPr marL="1079500" indent="-165100" algn="l" rtl="0" eaLnBrk="1" fontAlgn="base" hangingPunct="1">
        <a:lnSpc>
          <a:spcPct val="125000"/>
        </a:lnSpc>
        <a:spcBef>
          <a:spcPct val="0"/>
        </a:spcBef>
        <a:spcAft>
          <a:spcPct val="0"/>
        </a:spcAft>
        <a:buClr>
          <a:schemeClr val="accent1"/>
        </a:buClr>
        <a:buFont typeface="Arial" charset="0"/>
        <a:buChar char="•"/>
        <a:defRPr sz="1600" kern="1200">
          <a:solidFill>
            <a:schemeClr val="accent3"/>
          </a:solidFill>
          <a:latin typeface="Open Sans" panose="020B0606030504020204" pitchFamily="34" charset="0"/>
          <a:ea typeface="Open Sans" panose="020B0606030504020204" pitchFamily="34" charset="0"/>
          <a:cs typeface="Open Sans" panose="020B0606030504020204" pitchFamily="34" charset="0"/>
        </a:defRPr>
      </a:lvl3pPr>
      <a:lvl4pPr marL="1527175" indent="-155575" algn="l" rtl="0" eaLnBrk="1" fontAlgn="base" hangingPunct="1">
        <a:lnSpc>
          <a:spcPct val="125000"/>
        </a:lnSpc>
        <a:spcBef>
          <a:spcPct val="0"/>
        </a:spcBef>
        <a:spcAft>
          <a:spcPct val="0"/>
        </a:spcAft>
        <a:buClr>
          <a:schemeClr val="accent1"/>
        </a:buClr>
        <a:buFont typeface="Arial" charset="0"/>
        <a:buChar char="•"/>
        <a:defRPr sz="1600" kern="1200">
          <a:solidFill>
            <a:schemeClr val="accent3"/>
          </a:solidFill>
          <a:latin typeface="Open Sans" panose="020B0606030504020204" pitchFamily="34" charset="0"/>
          <a:ea typeface="Open Sans" panose="020B0606030504020204" pitchFamily="34" charset="0"/>
          <a:cs typeface="Open Sans" panose="020B0606030504020204" pitchFamily="34" charset="0"/>
        </a:defRPr>
      </a:lvl4pPr>
      <a:lvl5pPr marL="1974850" indent="-146050" algn="l" rtl="0" eaLnBrk="1" fontAlgn="base" hangingPunct="1">
        <a:lnSpc>
          <a:spcPct val="125000"/>
        </a:lnSpc>
        <a:spcBef>
          <a:spcPct val="0"/>
        </a:spcBef>
        <a:spcAft>
          <a:spcPct val="0"/>
        </a:spcAft>
        <a:buClr>
          <a:schemeClr val="accent1"/>
        </a:buClr>
        <a:buFont typeface="Arial" charset="0"/>
        <a:buChar char="•"/>
        <a:defRPr sz="1600" kern="1200">
          <a:solidFill>
            <a:schemeClr val="accent3"/>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444E54-4E50-9CB2-37B7-1183FC9BB1DE}"/>
              </a:ext>
            </a:extLst>
          </p:cNvPr>
          <p:cNvSpPr>
            <a:spLocks noGrp="1"/>
          </p:cNvSpPr>
          <p:nvPr>
            <p:ph type="ctrTitle"/>
          </p:nvPr>
        </p:nvSpPr>
        <p:spPr/>
        <p:txBody>
          <a:bodyPr/>
          <a:lstStyle/>
          <a:p>
            <a:r>
              <a:rPr lang="da-DK" dirty="0"/>
              <a:t>Hvordan håndterer vi krænkende adfærd i Mødrehjælpen? </a:t>
            </a:r>
          </a:p>
        </p:txBody>
      </p:sp>
      <p:sp>
        <p:nvSpPr>
          <p:cNvPr id="4" name="Undertitel 3">
            <a:extLst>
              <a:ext uri="{FF2B5EF4-FFF2-40B4-BE49-F238E27FC236}">
                <a16:creationId xmlns:a16="http://schemas.microsoft.com/office/drawing/2014/main" id="{696CBAEE-093E-13FB-8CDD-0458CE5D273D}"/>
              </a:ext>
            </a:extLst>
          </p:cNvPr>
          <p:cNvSpPr>
            <a:spLocks noGrp="1"/>
          </p:cNvSpPr>
          <p:nvPr>
            <p:ph type="subTitle" idx="1"/>
          </p:nvPr>
        </p:nvSpPr>
        <p:spPr/>
        <p:txBody>
          <a:bodyPr/>
          <a:lstStyle/>
          <a:p>
            <a:endParaRPr lang="da-DK"/>
          </a:p>
        </p:txBody>
      </p:sp>
    </p:spTree>
    <p:extLst>
      <p:ext uri="{BB962C8B-B14F-4D97-AF65-F5344CB8AC3E}">
        <p14:creationId xmlns:p14="http://schemas.microsoft.com/office/powerpoint/2010/main" val="1120201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635EDA-7D8C-1B64-1625-04718F6C3291}"/>
              </a:ext>
            </a:extLst>
          </p:cNvPr>
          <p:cNvSpPr>
            <a:spLocks noGrp="1"/>
          </p:cNvSpPr>
          <p:nvPr>
            <p:ph type="title"/>
          </p:nvPr>
        </p:nvSpPr>
        <p:spPr/>
        <p:txBody>
          <a:bodyPr/>
          <a:lstStyle/>
          <a:p>
            <a:r>
              <a:rPr lang="da-DK"/>
              <a:t>Formål med politikken </a:t>
            </a:r>
          </a:p>
        </p:txBody>
      </p:sp>
      <p:sp>
        <p:nvSpPr>
          <p:cNvPr id="3" name="Pladsholder til indhold 2">
            <a:extLst>
              <a:ext uri="{FF2B5EF4-FFF2-40B4-BE49-F238E27FC236}">
                <a16:creationId xmlns:a16="http://schemas.microsoft.com/office/drawing/2014/main" id="{33878AF9-0350-6042-3DDB-E24863543915}"/>
              </a:ext>
            </a:extLst>
          </p:cNvPr>
          <p:cNvSpPr>
            <a:spLocks noGrp="1"/>
          </p:cNvSpPr>
          <p:nvPr>
            <p:ph idx="1"/>
          </p:nvPr>
        </p:nvSpPr>
        <p:spPr/>
        <p:txBody>
          <a:bodyPr/>
          <a:lstStyle/>
          <a:p>
            <a:r>
              <a:rPr lang="da-DK" dirty="0"/>
              <a:t>Ny politik for krænkende adfærd for ansatte og frivillige.</a:t>
            </a:r>
          </a:p>
          <a:p>
            <a:r>
              <a:rPr lang="da-DK" dirty="0"/>
              <a:t>Hos Mødrehjælpen skal det være rart og trygt at færdes, både som ansat og som frivillig.</a:t>
            </a:r>
          </a:p>
          <a:p>
            <a:r>
              <a:rPr lang="da-DK" dirty="0"/>
              <a:t>En kultur med plads til forskelligheder, hvor vi hjælper hinanden med at sige fra overfor uønsket og krænkende adfærd.</a:t>
            </a:r>
          </a:p>
          <a:p>
            <a:r>
              <a:rPr lang="da-DK" dirty="0"/>
              <a:t>Politikken skal gøre det gennemsigtigt for frivillige, så de ved, hvordan de skal forholde sig, hvis de selv oplever krænkende adfærd, eller overværer andre, der udsættes for krænkende adfærd. </a:t>
            </a:r>
          </a:p>
          <a:p>
            <a:r>
              <a:rPr lang="da-DK" dirty="0"/>
              <a:t>Politikken skal også gøre det gennemsigtigt for lokalforeningsformænd og styregruppemedlemmer, så de ved, hvordan de skal forholde sig, hvis d får henvendelser om krænkende adfærd. </a:t>
            </a:r>
          </a:p>
        </p:txBody>
      </p:sp>
    </p:spTree>
    <p:extLst>
      <p:ext uri="{BB962C8B-B14F-4D97-AF65-F5344CB8AC3E}">
        <p14:creationId xmlns:p14="http://schemas.microsoft.com/office/powerpoint/2010/main" val="248006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EC7F13-5ED1-223C-7664-23197B83B5E1}"/>
              </a:ext>
            </a:extLst>
          </p:cNvPr>
          <p:cNvSpPr>
            <a:spLocks noGrp="1"/>
          </p:cNvSpPr>
          <p:nvPr>
            <p:ph type="title"/>
          </p:nvPr>
        </p:nvSpPr>
        <p:spPr/>
        <p:txBody>
          <a:bodyPr/>
          <a:lstStyle/>
          <a:p>
            <a:r>
              <a:rPr lang="da-DK"/>
              <a:t>Hvad er krænkende adfærd?</a:t>
            </a:r>
          </a:p>
        </p:txBody>
      </p:sp>
      <p:sp>
        <p:nvSpPr>
          <p:cNvPr id="3" name="Pladsholder til indhold 2">
            <a:extLst>
              <a:ext uri="{FF2B5EF4-FFF2-40B4-BE49-F238E27FC236}">
                <a16:creationId xmlns:a16="http://schemas.microsoft.com/office/drawing/2014/main" id="{A5CC318C-269E-0E04-A9CE-C4510CB09C5B}"/>
              </a:ext>
            </a:extLst>
          </p:cNvPr>
          <p:cNvSpPr>
            <a:spLocks noGrp="1"/>
          </p:cNvSpPr>
          <p:nvPr>
            <p:ph idx="1"/>
          </p:nvPr>
        </p:nvSpPr>
        <p:spPr/>
        <p:txBody>
          <a:bodyPr>
            <a:normAutofit/>
          </a:bodyPr>
          <a:lstStyle/>
          <a:p>
            <a:endParaRPr lang="da-DK" i="1" dirty="0"/>
          </a:p>
          <a:p>
            <a:endParaRPr lang="da-DK" i="1" dirty="0"/>
          </a:p>
          <a:p>
            <a:pPr marL="0" indent="0">
              <a:buNone/>
            </a:pPr>
            <a:endParaRPr lang="da-DK" i="1" dirty="0"/>
          </a:p>
          <a:p>
            <a:pPr marL="0" indent="0">
              <a:buNone/>
            </a:pPr>
            <a:endParaRPr lang="da-DK" i="1" dirty="0"/>
          </a:p>
          <a:p>
            <a:r>
              <a:rPr lang="da-DK" dirty="0"/>
              <a:t>Det er den enkeltes </a:t>
            </a:r>
            <a:r>
              <a:rPr lang="da-DK" u="sng" dirty="0"/>
              <a:t>oplevelse</a:t>
            </a:r>
            <a:r>
              <a:rPr lang="da-DK" dirty="0"/>
              <a:t> af handlingerne, som er væsentlig </a:t>
            </a:r>
            <a:r>
              <a:rPr lang="da-DK" dirty="0">
                <a:sym typeface="Wingdings" panose="05000000000000000000" pitchFamily="2" charset="2"/>
              </a:rPr>
              <a:t>=&gt; forskelligt hvad man oplever som krænkende eller nedværdigende. </a:t>
            </a:r>
          </a:p>
          <a:p>
            <a:r>
              <a:rPr lang="da-DK" dirty="0">
                <a:sym typeface="Wingdings" panose="05000000000000000000" pitchFamily="2" charset="2"/>
              </a:rPr>
              <a:t>Krænkende adfærd kan være konkrete handlinger, men det kan også opfattes som krænkende at undlade at handle i en given situation. </a:t>
            </a:r>
          </a:p>
          <a:p>
            <a:r>
              <a:rPr lang="da-DK" dirty="0">
                <a:sym typeface="Wingdings" panose="05000000000000000000" pitchFamily="2" charset="2"/>
              </a:rPr>
              <a:t>Krænkende handlinger kan både være intentionelle eller bero på en misforståelse. </a:t>
            </a:r>
            <a:endParaRPr lang="da-DK" dirty="0"/>
          </a:p>
        </p:txBody>
      </p:sp>
      <p:sp>
        <p:nvSpPr>
          <p:cNvPr id="4" name="Tekstfelt 3">
            <a:extLst>
              <a:ext uri="{FF2B5EF4-FFF2-40B4-BE49-F238E27FC236}">
                <a16:creationId xmlns:a16="http://schemas.microsoft.com/office/drawing/2014/main" id="{EBC8B147-1039-5BB8-8C95-9ACBF586B41A}"/>
              </a:ext>
            </a:extLst>
          </p:cNvPr>
          <p:cNvSpPr txBox="1"/>
          <p:nvPr/>
        </p:nvSpPr>
        <p:spPr>
          <a:xfrm>
            <a:off x="1301750" y="1873459"/>
            <a:ext cx="9588500" cy="1177245"/>
          </a:xfrm>
          <a:prstGeom prst="rect">
            <a:avLst/>
          </a:prstGeom>
          <a:solidFill>
            <a:schemeClr val="accent1">
              <a:lumMod val="20000"/>
              <a:lumOff val="80000"/>
            </a:schemeClr>
          </a:solidFill>
        </p:spPr>
        <p:txBody>
          <a:bodyPr wrap="square" rtlCol="0">
            <a:spAutoFit/>
          </a:bodyPr>
          <a:lstStyle/>
          <a:p>
            <a:endParaRPr lang="da-DK" sz="2000" dirty="0">
              <a:latin typeface="Open Sans" panose="020B0606030504020204" pitchFamily="34" charset="0"/>
              <a:ea typeface="Open Sans" panose="020B0606030504020204" pitchFamily="34" charset="0"/>
              <a:cs typeface="Open Sans" panose="020B0606030504020204" pitchFamily="34" charset="0"/>
            </a:endParaRPr>
          </a:p>
          <a:p>
            <a:pPr algn="ctr"/>
            <a:r>
              <a:rPr lang="da-DK" sz="2000" i="1" dirty="0">
                <a:latin typeface="Open Sans" panose="020B0606030504020204" pitchFamily="34" charset="0"/>
                <a:ea typeface="Open Sans" panose="020B0606030504020204" pitchFamily="34" charset="0"/>
                <a:cs typeface="Open Sans" panose="020B0606030504020204" pitchFamily="34" charset="0"/>
              </a:rPr>
              <a:t>”Når en eller flere personer groft eller flere gange udsætter andre personer for adfærd, som af disse personer opfattes som nedværdigende”</a:t>
            </a:r>
            <a:endParaRPr lang="da-DK" i="1" dirty="0"/>
          </a:p>
          <a:p>
            <a:pPr algn="r"/>
            <a:r>
              <a:rPr lang="da-DK" sz="1000" dirty="0"/>
              <a:t>Arbejdstilsynets definition. </a:t>
            </a:r>
          </a:p>
        </p:txBody>
      </p:sp>
    </p:spTree>
    <p:extLst>
      <p:ext uri="{BB962C8B-B14F-4D97-AF65-F5344CB8AC3E}">
        <p14:creationId xmlns:p14="http://schemas.microsoft.com/office/powerpoint/2010/main" val="1613531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51523C-7C96-C566-B33C-27AFBAD9AB85}"/>
              </a:ext>
            </a:extLst>
          </p:cNvPr>
          <p:cNvSpPr>
            <a:spLocks noGrp="1"/>
          </p:cNvSpPr>
          <p:nvPr>
            <p:ph type="title"/>
          </p:nvPr>
        </p:nvSpPr>
        <p:spPr/>
        <p:txBody>
          <a:bodyPr/>
          <a:lstStyle/>
          <a:p>
            <a:r>
              <a:rPr lang="da-DK"/>
              <a:t>Eksempler på krænkende adfærd	</a:t>
            </a:r>
          </a:p>
        </p:txBody>
      </p:sp>
      <p:sp>
        <p:nvSpPr>
          <p:cNvPr id="3" name="Pladsholder til indhold 2">
            <a:extLst>
              <a:ext uri="{FF2B5EF4-FFF2-40B4-BE49-F238E27FC236}">
                <a16:creationId xmlns:a16="http://schemas.microsoft.com/office/drawing/2014/main" id="{73DC1D89-6EBD-530A-B80C-433C38168534}"/>
              </a:ext>
            </a:extLst>
          </p:cNvPr>
          <p:cNvSpPr>
            <a:spLocks noGrp="1"/>
          </p:cNvSpPr>
          <p:nvPr>
            <p:ph idx="1"/>
          </p:nvPr>
        </p:nvSpPr>
        <p:spPr>
          <a:xfrm>
            <a:off x="604808" y="1718814"/>
            <a:ext cx="10982385" cy="4429890"/>
          </a:xfrm>
        </p:spPr>
        <p:txBody>
          <a:bodyPr numCol="2">
            <a:normAutofit/>
          </a:bodyPr>
          <a:lstStyle/>
          <a:p>
            <a:endParaRPr lang="da-DK" dirty="0"/>
          </a:p>
          <a:p>
            <a:r>
              <a:rPr lang="da-DK" dirty="0"/>
              <a:t>Ubehagelige drillerier</a:t>
            </a:r>
          </a:p>
          <a:p>
            <a:r>
              <a:rPr lang="da-DK" dirty="0"/>
              <a:t>bagtalelse, sladder eller udelukkelse</a:t>
            </a:r>
            <a:br>
              <a:rPr lang="da-DK" dirty="0"/>
            </a:br>
            <a:r>
              <a:rPr lang="da-DK" dirty="0"/>
              <a:t>fra det sociale- og faglige fællesskab</a:t>
            </a:r>
          </a:p>
          <a:p>
            <a:r>
              <a:rPr lang="da-DK" dirty="0"/>
              <a:t>sårende bemærkninger</a:t>
            </a:r>
          </a:p>
          <a:p>
            <a:r>
              <a:rPr lang="da-DK" dirty="0"/>
              <a:t>at blive råbt ad eller latterliggjort </a:t>
            </a:r>
          </a:p>
          <a:p>
            <a:r>
              <a:rPr lang="da-DK" dirty="0"/>
              <a:t>fysiske overgreb eller trusler herom </a:t>
            </a:r>
          </a:p>
          <a:p>
            <a:r>
              <a:rPr lang="da-DK" dirty="0"/>
              <a:t>nedvurdering af ansattes eller frivilliges</a:t>
            </a:r>
            <a:br>
              <a:rPr lang="da-DK" dirty="0"/>
            </a:br>
            <a:r>
              <a:rPr lang="da-DK" dirty="0"/>
              <a:t>arbejdsindsats eller deres kompetence</a:t>
            </a:r>
          </a:p>
          <a:p>
            <a:endParaRPr lang="da-DK" dirty="0"/>
          </a:p>
          <a:p>
            <a:endParaRPr lang="da-DK" dirty="0"/>
          </a:p>
          <a:p>
            <a:r>
              <a:rPr lang="da-DK" dirty="0"/>
              <a:t>krænkende telefonsamtaler, SMS, billeder og videoer, herunder på sociale medier, mail mv. </a:t>
            </a:r>
          </a:p>
          <a:p>
            <a:r>
              <a:rPr lang="da-DK" dirty="0"/>
              <a:t>nedvurdering på baggrund af etnicitet, hudfarve, køn, alder kønsidentitet, seksuel orientering eller religiøs overbevisning</a:t>
            </a:r>
          </a:p>
          <a:p>
            <a:r>
              <a:rPr lang="da-DK" dirty="0"/>
              <a:t>krænkelser uden ord: at blive mødt med tavshed, tilbageholdelse af information, blive ignoreret mv.  </a:t>
            </a:r>
          </a:p>
          <a:p>
            <a:r>
              <a:rPr lang="da-DK" i="1" dirty="0"/>
              <a:t>Listen er ikke udtømmende. </a:t>
            </a:r>
          </a:p>
        </p:txBody>
      </p:sp>
    </p:spTree>
    <p:extLst>
      <p:ext uri="{BB962C8B-B14F-4D97-AF65-F5344CB8AC3E}">
        <p14:creationId xmlns:p14="http://schemas.microsoft.com/office/powerpoint/2010/main" val="1837385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lede 4" descr="Et billede, der indeholder tekst, skærmbillede, Font/skrifttype, logo&#10;&#10;Automatisk genereret beskrivelse">
            <a:extLst>
              <a:ext uri="{FF2B5EF4-FFF2-40B4-BE49-F238E27FC236}">
                <a16:creationId xmlns:a16="http://schemas.microsoft.com/office/drawing/2014/main" id="{E86989D4-97AF-1913-61F8-8AFAF20C3367}"/>
              </a:ext>
            </a:extLst>
          </p:cNvPr>
          <p:cNvPicPr>
            <a:picLocks noChangeAspect="1"/>
          </p:cNvPicPr>
          <p:nvPr/>
        </p:nvPicPr>
        <p:blipFill>
          <a:blip r:embed="rId3">
            <a:extLst>
              <a:ext uri="{28A0092B-C50C-407E-A947-70E740481C1C}">
                <a14:useLocalDpi xmlns:a14="http://schemas.microsoft.com/office/drawing/2010/main" val="0"/>
              </a:ext>
            </a:extLst>
          </a:blip>
          <a:srcRect l="12746" t="25966" r="13635" b="10919"/>
          <a:stretch/>
        </p:blipFill>
        <p:spPr>
          <a:xfrm>
            <a:off x="3400097" y="3010080"/>
            <a:ext cx="5391806" cy="3466920"/>
          </a:xfrm>
          <a:prstGeom prst="rect">
            <a:avLst/>
          </a:prstGeom>
        </p:spPr>
      </p:pic>
      <p:sp>
        <p:nvSpPr>
          <p:cNvPr id="2" name="Titel 1">
            <a:extLst>
              <a:ext uri="{FF2B5EF4-FFF2-40B4-BE49-F238E27FC236}">
                <a16:creationId xmlns:a16="http://schemas.microsoft.com/office/drawing/2014/main" id="{3B74506D-3894-A1B7-23DD-E942A17B28AB}"/>
              </a:ext>
            </a:extLst>
          </p:cNvPr>
          <p:cNvSpPr>
            <a:spLocks noGrp="1"/>
          </p:cNvSpPr>
          <p:nvPr>
            <p:ph type="title"/>
          </p:nvPr>
        </p:nvSpPr>
        <p:spPr/>
        <p:txBody>
          <a:bodyPr/>
          <a:lstStyle/>
          <a:p>
            <a:r>
              <a:rPr lang="da-DK"/>
              <a:t>Retningslinjer for håndtering af krænkende adfærd</a:t>
            </a:r>
          </a:p>
        </p:txBody>
      </p:sp>
      <p:sp>
        <p:nvSpPr>
          <p:cNvPr id="3" name="Pladsholder til indhold 2">
            <a:extLst>
              <a:ext uri="{FF2B5EF4-FFF2-40B4-BE49-F238E27FC236}">
                <a16:creationId xmlns:a16="http://schemas.microsoft.com/office/drawing/2014/main" id="{2E453C5F-EBED-0878-4BD4-F9FD19318E96}"/>
              </a:ext>
            </a:extLst>
          </p:cNvPr>
          <p:cNvSpPr>
            <a:spLocks noGrp="1"/>
          </p:cNvSpPr>
          <p:nvPr>
            <p:ph idx="1"/>
          </p:nvPr>
        </p:nvSpPr>
        <p:spPr/>
        <p:txBody>
          <a:bodyPr/>
          <a:lstStyle/>
          <a:p>
            <a:r>
              <a:rPr lang="da-DK" dirty="0"/>
              <a:t>Alle medarbejdere og frivillige i Mødrehjælpen opfordres til at reagere, hvis de udsættes for eller overværer krænkende adfærd. </a:t>
            </a:r>
          </a:p>
          <a:p>
            <a:r>
              <a:rPr lang="da-DK" dirty="0"/>
              <a:t>Frivillige opfordres til at følge denne ansvarstrappe: </a:t>
            </a:r>
          </a:p>
        </p:txBody>
      </p:sp>
    </p:spTree>
    <p:extLst>
      <p:ext uri="{BB962C8B-B14F-4D97-AF65-F5344CB8AC3E}">
        <p14:creationId xmlns:p14="http://schemas.microsoft.com/office/powerpoint/2010/main" val="4173615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1B6BBA-F64E-9FF3-5EAC-EF7D4912D3C3}"/>
              </a:ext>
            </a:extLst>
          </p:cNvPr>
          <p:cNvSpPr>
            <a:spLocks noGrp="1"/>
          </p:cNvSpPr>
          <p:nvPr>
            <p:ph type="title"/>
          </p:nvPr>
        </p:nvSpPr>
        <p:spPr/>
        <p:txBody>
          <a:bodyPr/>
          <a:lstStyle/>
          <a:p>
            <a:r>
              <a:rPr lang="da-DK" dirty="0"/>
              <a:t>Hvis man som frivillig oplever krænkende adfærd</a:t>
            </a:r>
          </a:p>
        </p:txBody>
      </p:sp>
      <p:sp>
        <p:nvSpPr>
          <p:cNvPr id="3" name="Pladsholder til indhold 2">
            <a:extLst>
              <a:ext uri="{FF2B5EF4-FFF2-40B4-BE49-F238E27FC236}">
                <a16:creationId xmlns:a16="http://schemas.microsoft.com/office/drawing/2014/main" id="{C9BAB043-929A-0B2A-CEF1-7D11825E38D8}"/>
              </a:ext>
            </a:extLst>
          </p:cNvPr>
          <p:cNvSpPr>
            <a:spLocks noGrp="1"/>
          </p:cNvSpPr>
          <p:nvPr>
            <p:ph idx="1"/>
          </p:nvPr>
        </p:nvSpPr>
        <p:spPr>
          <a:xfrm>
            <a:off x="604808" y="1718814"/>
            <a:ext cx="10982385" cy="4582834"/>
          </a:xfrm>
        </p:spPr>
        <p:txBody>
          <a:bodyPr>
            <a:normAutofit/>
          </a:bodyPr>
          <a:lstStyle/>
          <a:p>
            <a:r>
              <a:rPr lang="da-DK" dirty="0"/>
              <a:t>Skulle du blive udsat for krænkende adfærd er det vigtigt, at du reagerer og gør opmærksom på det. Det er ligeledes vigtigt at reagere, hvis du oplever, at andre udsættes for krænkende adfærd. </a:t>
            </a:r>
          </a:p>
          <a:p>
            <a:r>
              <a:rPr lang="da-DK" dirty="0"/>
              <a:t>Du skal i første omgang tage kontakt til din lokalforeningsformand/styregruppemedlem. </a:t>
            </a:r>
          </a:p>
          <a:p>
            <a:r>
              <a:rPr lang="da-DK" dirty="0"/>
              <a:t>Hvis formanden/styregruppemedlemmet vurderer det nødvendigt, kan der tages kontakt til en af Fonden Mødrehjælpens frivilligkonsulenter. </a:t>
            </a:r>
          </a:p>
          <a:p>
            <a:r>
              <a:rPr lang="da-DK" dirty="0"/>
              <a:t>Hvis hændelsen involverer formanden/styregruppemedlemmet, kan den berørte person på tilsvarende vis kontakte frivilligkonsulenten.</a:t>
            </a:r>
          </a:p>
          <a:p>
            <a:r>
              <a:rPr lang="da-DK" dirty="0"/>
              <a:t>Ved sager af særlig grov karakter kan afdelingschefen for Frivillighed, Tværfaglige Indsatser og Udvikling (FTU) inddrages. </a:t>
            </a:r>
          </a:p>
          <a:p>
            <a:r>
              <a:rPr lang="da-DK" dirty="0"/>
              <a:t>Hvis sagen involverer en medarbejder i Fonden Mødrehjælpen skal chefen for FTU ligeledes inddrages. </a:t>
            </a:r>
          </a:p>
        </p:txBody>
      </p:sp>
    </p:spTree>
    <p:extLst>
      <p:ext uri="{BB962C8B-B14F-4D97-AF65-F5344CB8AC3E}">
        <p14:creationId xmlns:p14="http://schemas.microsoft.com/office/powerpoint/2010/main" val="1241237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6A420D-6510-CD08-E8A3-FF0FD9A4AADA}"/>
              </a:ext>
            </a:extLst>
          </p:cNvPr>
          <p:cNvSpPr>
            <a:spLocks noGrp="1"/>
          </p:cNvSpPr>
          <p:nvPr>
            <p:ph type="title"/>
          </p:nvPr>
        </p:nvSpPr>
        <p:spPr/>
        <p:txBody>
          <a:bodyPr/>
          <a:lstStyle/>
          <a:p>
            <a:r>
              <a:rPr lang="da-DK" dirty="0"/>
              <a:t>Formanden/styregruppemedlemmets rolle		</a:t>
            </a:r>
          </a:p>
        </p:txBody>
      </p:sp>
      <p:sp>
        <p:nvSpPr>
          <p:cNvPr id="3" name="Pladsholder til indhold 2">
            <a:extLst>
              <a:ext uri="{FF2B5EF4-FFF2-40B4-BE49-F238E27FC236}">
                <a16:creationId xmlns:a16="http://schemas.microsoft.com/office/drawing/2014/main" id="{9A78ABF9-3CB8-CF72-CCDB-74C89C503B46}"/>
              </a:ext>
            </a:extLst>
          </p:cNvPr>
          <p:cNvSpPr>
            <a:spLocks noGrp="1"/>
          </p:cNvSpPr>
          <p:nvPr>
            <p:ph idx="1"/>
          </p:nvPr>
        </p:nvSpPr>
        <p:spPr/>
        <p:txBody>
          <a:bodyPr/>
          <a:lstStyle/>
          <a:p>
            <a:r>
              <a:rPr lang="da-DK" dirty="0"/>
              <a:t>Frivillige opfordres til at kontakte deres lokalforeningsformand/styregruppemedlem, hvis de oplever eller overværer krænkende adfærd. </a:t>
            </a:r>
          </a:p>
          <a:p>
            <a:r>
              <a:rPr lang="da-DK" dirty="0"/>
              <a:t>Henvendelse om krænkende adfærd skal altid tages alvorligt, og der skal handles på alle henvendelser om krænkende adfærd. </a:t>
            </a:r>
          </a:p>
          <a:p>
            <a:r>
              <a:rPr lang="da-DK" dirty="0"/>
              <a:t>Henvendelsen skal håndteres fortroligt. </a:t>
            </a:r>
          </a:p>
          <a:p>
            <a:r>
              <a:rPr lang="da-DK" dirty="0"/>
              <a:t>Formandens/styregruppemedlemmets rolle er at agere upartisk og undersøgende. </a:t>
            </a:r>
          </a:p>
          <a:p>
            <a:r>
              <a:rPr lang="da-DK" dirty="0"/>
              <a:t>Formanden/styregruppemedlemmet skal sikre, at hændelsen belyses grundigt fra alle involverede parter og at den foregår ordentligt og sagligt.</a:t>
            </a:r>
          </a:p>
          <a:p>
            <a:r>
              <a:rPr lang="da-DK" dirty="0"/>
              <a:t>Som formand/styregruppemedlem kan du altid kontakte Mødrehjælpens frivilligkonsulenter for råd og sparring. </a:t>
            </a:r>
          </a:p>
        </p:txBody>
      </p:sp>
    </p:spTree>
    <p:extLst>
      <p:ext uri="{BB962C8B-B14F-4D97-AF65-F5344CB8AC3E}">
        <p14:creationId xmlns:p14="http://schemas.microsoft.com/office/powerpoint/2010/main" val="485739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1A940E4-554D-DE59-75E4-3DF8D1B6D1FE}"/>
              </a:ext>
            </a:extLst>
          </p:cNvPr>
          <p:cNvSpPr>
            <a:spLocks noGrp="1"/>
          </p:cNvSpPr>
          <p:nvPr>
            <p:ph type="title"/>
          </p:nvPr>
        </p:nvSpPr>
        <p:spPr/>
        <p:txBody>
          <a:bodyPr/>
          <a:lstStyle/>
          <a:p>
            <a:r>
              <a:rPr lang="da-DK"/>
              <a:t>Konsekvenser ved uønsket og krænkende adfærd	</a:t>
            </a:r>
          </a:p>
        </p:txBody>
      </p:sp>
      <p:sp>
        <p:nvSpPr>
          <p:cNvPr id="3" name="Pladsholder til indhold 2">
            <a:extLst>
              <a:ext uri="{FF2B5EF4-FFF2-40B4-BE49-F238E27FC236}">
                <a16:creationId xmlns:a16="http://schemas.microsoft.com/office/drawing/2014/main" id="{FC67258A-4732-5697-565D-2C64B581FF89}"/>
              </a:ext>
            </a:extLst>
          </p:cNvPr>
          <p:cNvSpPr>
            <a:spLocks noGrp="1"/>
          </p:cNvSpPr>
          <p:nvPr>
            <p:ph idx="1"/>
          </p:nvPr>
        </p:nvSpPr>
        <p:spPr/>
        <p:txBody>
          <a:bodyPr/>
          <a:lstStyle/>
          <a:p>
            <a:r>
              <a:rPr lang="da-DK" dirty="0"/>
              <a:t>I mange tilfælde kan sager om uønsket eller krænkende adfærd løses gennem dialog. </a:t>
            </a:r>
          </a:p>
          <a:p>
            <a:r>
              <a:rPr lang="da-DK" dirty="0"/>
              <a:t>I nogle tilfælde kan sagen løses med en undskyldning og eventuelt en aftale om det fremtidige samarbejde. </a:t>
            </a:r>
          </a:p>
          <a:p>
            <a:r>
              <a:rPr lang="da-DK" dirty="0"/>
              <a:t>Hvis der er tale om grove eller gentagne tilfælde af krænkende adfærd, skal der iværksættes passende sanktioner overfor den, der har udvist uønsket eller krænkede adfærd. </a:t>
            </a:r>
          </a:p>
          <a:p>
            <a:r>
              <a:rPr lang="da-DK" dirty="0"/>
              <a:t>Hvis en frivillig har udvist krænkende adfærd eller handlet i strid med Mødrehjælpens øvrige politikker, bør samarbejdet med den frivillige bringes til ophør. Ansvaret for dette ligger hos formanden</a:t>
            </a:r>
            <a:r>
              <a:rPr lang="da-DK"/>
              <a:t>/styregruppen med involvering af bestyrelsen og evt. </a:t>
            </a:r>
            <a:r>
              <a:rPr lang="da-DK" dirty="0"/>
              <a:t>i samråd med en frivilligkonsulent. </a:t>
            </a:r>
          </a:p>
        </p:txBody>
      </p:sp>
    </p:spTree>
    <p:extLst>
      <p:ext uri="{BB962C8B-B14F-4D97-AF65-F5344CB8AC3E}">
        <p14:creationId xmlns:p14="http://schemas.microsoft.com/office/powerpoint/2010/main" val="3736494188"/>
      </p:ext>
    </p:extLst>
  </p:cSld>
  <p:clrMapOvr>
    <a:masterClrMapping/>
  </p:clrMapOvr>
</p:sld>
</file>

<file path=ppt/theme/theme1.xml><?xml version="1.0" encoding="utf-8"?>
<a:theme xmlns:a="http://schemas.openxmlformats.org/drawingml/2006/main" name="Power-point skabelon">
  <a:themeElements>
    <a:clrScheme name="MHJ Grafer">
      <a:dk1>
        <a:sysClr val="windowText" lastClr="000000"/>
      </a:dk1>
      <a:lt1>
        <a:sysClr val="window" lastClr="FFFFFF"/>
      </a:lt1>
      <a:dk2>
        <a:srgbClr val="002D49"/>
      </a:dk2>
      <a:lt2>
        <a:srgbClr val="FFFFFF"/>
      </a:lt2>
      <a:accent1>
        <a:srgbClr val="D70947"/>
      </a:accent1>
      <a:accent2>
        <a:srgbClr val="F087A0"/>
      </a:accent2>
      <a:accent3>
        <a:srgbClr val="002D49"/>
      </a:accent3>
      <a:accent4>
        <a:srgbClr val="5F6A84"/>
      </a:accent4>
      <a:accent5>
        <a:srgbClr val="57C0DD"/>
      </a:accent5>
      <a:accent6>
        <a:srgbClr val="ABDFEE"/>
      </a:accent6>
      <a:hlink>
        <a:srgbClr val="57C0DD"/>
      </a:hlink>
      <a:folHlink>
        <a:srgbClr val="ABDFEE"/>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HJ basispræsentation (med tal fra 2023) redigerbár grundskabelon" id="{16354E70-F56B-4E73-AA4D-C97F4F1BCC96}" vid="{1DA539DF-69AD-4E8F-8A03-7B1A560DDBDB}"/>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36FE116E53422645A751F90C364B7B02" ma:contentTypeVersion="19" ma:contentTypeDescription="Opret et nyt dokument." ma:contentTypeScope="" ma:versionID="8c3236c425df50990fb2d020cb08f291">
  <xsd:schema xmlns:xsd="http://www.w3.org/2001/XMLSchema" xmlns:xs="http://www.w3.org/2001/XMLSchema" xmlns:p="http://schemas.microsoft.com/office/2006/metadata/properties" xmlns:ns2="9d15f3b8-8c21-4622-9eef-489e7164882e" xmlns:ns3="10ca99bf-ca5c-42d4-bc6d-d91a5144e622" targetNamespace="http://schemas.microsoft.com/office/2006/metadata/properties" ma:root="true" ma:fieldsID="e2692b26c0b23861beab82550818c01e" ns2:_="" ns3:_="">
    <xsd:import namespace="9d15f3b8-8c21-4622-9eef-489e7164882e"/>
    <xsd:import namespace="10ca99bf-ca5c-42d4-bc6d-d91a5144e62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Samtykkeerkl_x00e6_ring"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15f3b8-8c21-4622-9eef-489e716488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ledmærker" ma:readOnly="false" ma:fieldId="{5cf76f15-5ced-4ddc-b409-7134ff3c332f}" ma:taxonomyMulti="true" ma:sspId="63e8b409-a6fa-4bc5-9e3f-de614d7eb243" ma:termSetId="09814cd3-568e-fe90-9814-8d621ff8fb84" ma:anchorId="fba54fb3-c3e1-fe81-a776-ca4b69148c4d" ma:open="true" ma:isKeyword="false">
      <xsd:complexType>
        <xsd:sequence>
          <xsd:element ref="pc:Terms" minOccurs="0" maxOccurs="1"/>
        </xsd:sequence>
      </xsd:complexType>
    </xsd:element>
    <xsd:element name="Samtykkeerkl_x00e6_ring" ma:index="24" nillable="true" ma:displayName="Samtykkeerklæring" ma:description="Ja" ma:format="Dropdown" ma:internalName="Samtykkeerkl_x00e6_ring">
      <xsd:simpleType>
        <xsd:restriction base="dms:Text">
          <xsd:maxLength value="255"/>
        </xsd:restriction>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0ca99bf-ca5c-42d4-bc6d-d91a5144e622" elementFormDefault="qualified">
    <xsd:import namespace="http://schemas.microsoft.com/office/2006/documentManagement/types"/>
    <xsd:import namespace="http://schemas.microsoft.com/office/infopath/2007/PartnerControls"/>
    <xsd:element name="SharedWithUsers" ma:index="18"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lt med detaljer" ma:internalName="SharedWithDetails" ma:readOnly="true">
      <xsd:simpleType>
        <xsd:restriction base="dms:Note">
          <xsd:maxLength value="255"/>
        </xsd:restriction>
      </xsd:simpleType>
    </xsd:element>
    <xsd:element name="TaxCatchAll" ma:index="23" nillable="true" ma:displayName="Taxonomy Catch All Column" ma:hidden="true" ma:list="{cb5995f7-3933-4391-9c98-6e56845ff50f}" ma:internalName="TaxCatchAll" ma:showField="CatchAllData" ma:web="10ca99bf-ca5c-42d4-bc6d-d91a5144e6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10ca99bf-ca5c-42d4-bc6d-d91a5144e622" xsi:nil="true"/>
    <Samtykkeerkl_x00e6_ring xmlns="9d15f3b8-8c21-4622-9eef-489e7164882e" xsi:nil="true"/>
    <lcf76f155ced4ddcb4097134ff3c332f xmlns="9d15f3b8-8c21-4622-9eef-489e7164882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DE61140-D47C-4751-AC96-6C6403FBE0E6}">
  <ds:schemaRefs>
    <ds:schemaRef ds:uri="http://schemas.microsoft.com/sharepoint/v3/contenttype/forms"/>
  </ds:schemaRefs>
</ds:datastoreItem>
</file>

<file path=customXml/itemProps2.xml><?xml version="1.0" encoding="utf-8"?>
<ds:datastoreItem xmlns:ds="http://schemas.openxmlformats.org/officeDocument/2006/customXml" ds:itemID="{6BE20848-2F3A-4437-BCB7-FE194AA08960}">
  <ds:schemaRefs>
    <ds:schemaRef ds:uri="10ca99bf-ca5c-42d4-bc6d-d91a5144e622"/>
    <ds:schemaRef ds:uri="9d15f3b8-8c21-4622-9eef-489e7164882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DC92CB0E-F074-456B-BA7D-C1BE888BCA83}">
  <ds:schemaRefs>
    <ds:schemaRef ds:uri="10ca99bf-ca5c-42d4-bc6d-d91a5144e622"/>
    <ds:schemaRef ds:uri="9d15f3b8-8c21-4622-9eef-489e7164882e"/>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12</TotalTime>
  <Words>693</Words>
  <Application>Microsoft Office PowerPoint</Application>
  <PresentationFormat>Widescreen</PresentationFormat>
  <Paragraphs>61</Paragraphs>
  <Slides>8</Slides>
  <Notes>7</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8</vt:i4>
      </vt:variant>
    </vt:vector>
  </HeadingPairs>
  <TitlesOfParts>
    <vt:vector size="15" baseType="lpstr">
      <vt:lpstr>Aptos</vt:lpstr>
      <vt:lpstr>Arial</vt:lpstr>
      <vt:lpstr>Open Sans</vt:lpstr>
      <vt:lpstr>Open Sans ExtraBold</vt:lpstr>
      <vt:lpstr>Open Sans Semibold</vt:lpstr>
      <vt:lpstr>Wingdings</vt:lpstr>
      <vt:lpstr>Power-point skabelon</vt:lpstr>
      <vt:lpstr>Hvordan håndterer vi krænkende adfærd i Mødrehjælpen? </vt:lpstr>
      <vt:lpstr>Formål med politikken </vt:lpstr>
      <vt:lpstr>Hvad er krænkende adfærd?</vt:lpstr>
      <vt:lpstr>Eksempler på krænkende adfærd </vt:lpstr>
      <vt:lpstr>Retningslinjer for håndtering af krænkende adfærd</vt:lpstr>
      <vt:lpstr>Hvis man som frivillig oplever krænkende adfærd</vt:lpstr>
      <vt:lpstr>Formanden/styregruppemedlemmets rolle  </vt:lpstr>
      <vt:lpstr>Konsekvenser ved uønsket og krænkende adfærd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Sidsel Torp Baumann</dc:creator>
  <cp:lastModifiedBy>Sidsel Torp Baumann</cp:lastModifiedBy>
  <cp:revision>5</cp:revision>
  <dcterms:created xsi:type="dcterms:W3CDTF">2025-01-15T12:29:31Z</dcterms:created>
  <dcterms:modified xsi:type="dcterms:W3CDTF">2025-03-03T12:10:07Z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0x01010036FE116E53422645A751F90C364B7B02</vt:lpwstr>
  </property>
  <property fmtid="{D5CDD505-2E9C-101B-9397-08002B2CF9AE}" pid="3" name="MediaServiceImageTags">
    <vt:lpwstr/>
  </property>
</Properties>
</file>